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2E4"/>
    <a:srgbClr val="FEECF4"/>
    <a:srgbClr val="D84CB0"/>
    <a:srgbClr val="1CF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24" y="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535E6F5-A313-40DB-BDF6-CB7E2ECF0085}" type="datetimeFigureOut">
              <a:rPr lang="fr-FR" smtClean="0"/>
              <a:t>04/04/2024</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E43F456-0AA3-4BD4-982B-D6BFB83C1204}" type="slidenum">
              <a:rPr lang="fr-FR" smtClean="0"/>
              <a:t>‹N°›</a:t>
            </a:fld>
            <a:endParaRPr lang="fr-FR"/>
          </a:p>
        </p:txBody>
      </p:sp>
    </p:spTree>
    <p:extLst>
      <p:ext uri="{BB962C8B-B14F-4D97-AF65-F5344CB8AC3E}">
        <p14:creationId xmlns:p14="http://schemas.microsoft.com/office/powerpoint/2010/main" val="45529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43F456-0AA3-4BD4-982B-D6BFB83C1204}" type="slidenum">
              <a:rPr lang="fr-FR" smtClean="0"/>
              <a:t>1</a:t>
            </a:fld>
            <a:endParaRPr lang="fr-FR"/>
          </a:p>
        </p:txBody>
      </p:sp>
    </p:spTree>
    <p:extLst>
      <p:ext uri="{BB962C8B-B14F-4D97-AF65-F5344CB8AC3E}">
        <p14:creationId xmlns:p14="http://schemas.microsoft.com/office/powerpoint/2010/main" val="22560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8951"/>
            <a:ext cx="3444240" cy="5331460"/>
          </a:xfrm>
          <a:custGeom>
            <a:avLst/>
            <a:gdLst/>
            <a:ahLst/>
            <a:cxnLst/>
            <a:rect l="l" t="t" r="r" b="b"/>
            <a:pathLst>
              <a:path w="3444240" h="5331460">
                <a:moveTo>
                  <a:pt x="3444240" y="0"/>
                </a:moveTo>
                <a:lnTo>
                  <a:pt x="0" y="0"/>
                </a:lnTo>
                <a:lnTo>
                  <a:pt x="0" y="5330952"/>
                </a:lnTo>
                <a:lnTo>
                  <a:pt x="3444240" y="5330952"/>
                </a:lnTo>
                <a:lnTo>
                  <a:pt x="3444240" y="0"/>
                </a:lnTo>
                <a:close/>
              </a:path>
            </a:pathLst>
          </a:custGeom>
          <a:solidFill>
            <a:srgbClr val="FFC908"/>
          </a:solidFill>
        </p:spPr>
        <p:txBody>
          <a:bodyPr wrap="square" lIns="0" tIns="0" rIns="0" bIns="0" rtlCol="0"/>
          <a:lstStyle/>
          <a:p>
            <a:endParaRPr/>
          </a:p>
        </p:txBody>
      </p:sp>
      <p:sp>
        <p:nvSpPr>
          <p:cNvPr id="17" name="bg object 17"/>
          <p:cNvSpPr/>
          <p:nvPr/>
        </p:nvSpPr>
        <p:spPr>
          <a:xfrm>
            <a:off x="11815571" y="758951"/>
            <a:ext cx="376555" cy="5331460"/>
          </a:xfrm>
          <a:custGeom>
            <a:avLst/>
            <a:gdLst/>
            <a:ahLst/>
            <a:cxnLst/>
            <a:rect l="l" t="t" r="r" b="b"/>
            <a:pathLst>
              <a:path w="376554" h="5331460">
                <a:moveTo>
                  <a:pt x="0" y="5330952"/>
                </a:moveTo>
                <a:lnTo>
                  <a:pt x="376427" y="5330952"/>
                </a:lnTo>
                <a:lnTo>
                  <a:pt x="376427" y="0"/>
                </a:lnTo>
                <a:lnTo>
                  <a:pt x="0" y="0"/>
                </a:lnTo>
                <a:lnTo>
                  <a:pt x="0" y="5330952"/>
                </a:lnTo>
                <a:close/>
              </a:path>
            </a:pathLst>
          </a:custGeom>
          <a:solidFill>
            <a:srgbClr val="C7C7C7">
              <a:alpha val="49803"/>
            </a:srgbClr>
          </a:solidFill>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1.jpg"/><Relationship Id="rId21" Type="http://schemas.microsoft.com/office/2007/relationships/hdphoto" Target="../media/hdphoto8.wdp"/><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20"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5" Type="http://schemas.openxmlformats.org/officeDocument/2006/relationships/image" Target="../media/image8.png"/><Relationship Id="rId10" Type="http://schemas.openxmlformats.org/officeDocument/2006/relationships/image" Target="../media/image5.png"/><Relationship Id="rId19" Type="http://schemas.microsoft.com/office/2007/relationships/hdphoto" Target="../media/hdphoto7.wdp"/><Relationship Id="rId4" Type="http://schemas.openxmlformats.org/officeDocument/2006/relationships/image" Target="../media/image2.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8.png"/><Relationship Id="rId26" Type="http://schemas.microsoft.com/office/2007/relationships/hdphoto" Target="../media/hdphoto8.wdp"/><Relationship Id="rId3" Type="http://schemas.openxmlformats.org/officeDocument/2006/relationships/image" Target="../media/image4.png"/><Relationship Id="rId21" Type="http://schemas.openxmlformats.org/officeDocument/2006/relationships/image" Target="../media/image18.png"/><Relationship Id="rId7" Type="http://schemas.microsoft.com/office/2007/relationships/hdphoto" Target="../media/hdphoto9.wdp"/><Relationship Id="rId12" Type="http://schemas.openxmlformats.org/officeDocument/2006/relationships/image" Target="../media/image17.png"/><Relationship Id="rId17" Type="http://schemas.microsoft.com/office/2007/relationships/hdphoto" Target="../media/hdphoto5.wdp"/><Relationship Id="rId25"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4.png"/><Relationship Id="rId11" Type="http://schemas.microsoft.com/office/2007/relationships/hdphoto" Target="../media/hdphoto11.wdp"/><Relationship Id="rId24" Type="http://schemas.openxmlformats.org/officeDocument/2006/relationships/image" Target="../media/image12.png"/><Relationship Id="rId5" Type="http://schemas.openxmlformats.org/officeDocument/2006/relationships/image" Target="../media/image13.png"/><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image" Target="../media/image16.png"/><Relationship Id="rId19" Type="http://schemas.microsoft.com/office/2007/relationships/hdphoto" Target="../media/hdphoto6.wdp"/><Relationship Id="rId4" Type="http://schemas.microsoft.com/office/2007/relationships/hdphoto" Target="../media/hdphoto3.wdp"/><Relationship Id="rId9" Type="http://schemas.microsoft.com/office/2007/relationships/hdphoto" Target="../media/hdphoto10.wdp"/><Relationship Id="rId14" Type="http://schemas.openxmlformats.org/officeDocument/2006/relationships/image" Target="../media/image6.png"/><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4.wdp"/><Relationship Id="rId18" Type="http://schemas.openxmlformats.org/officeDocument/2006/relationships/image" Target="../media/image9.png"/><Relationship Id="rId3" Type="http://schemas.openxmlformats.org/officeDocument/2006/relationships/image" Target="../media/image4.png"/><Relationship Id="rId21" Type="http://schemas.microsoft.com/office/2007/relationships/hdphoto" Target="../media/hdphoto7.wdp"/><Relationship Id="rId7" Type="http://schemas.microsoft.com/office/2007/relationships/hdphoto" Target="../media/hdphoto2.wdp"/><Relationship Id="rId12" Type="http://schemas.openxmlformats.org/officeDocument/2006/relationships/image" Target="../media/image6.png"/><Relationship Id="rId17" Type="http://schemas.microsoft.com/office/2007/relationships/hdphoto" Target="../media/hdphoto6.wdp"/><Relationship Id="rId2" Type="http://schemas.openxmlformats.org/officeDocument/2006/relationships/image" Target="../media/image1.jp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13.wdp"/><Relationship Id="rId24" Type="http://schemas.microsoft.com/office/2007/relationships/hdphoto" Target="../media/hdphoto8.wdp"/><Relationship Id="rId5" Type="http://schemas.openxmlformats.org/officeDocument/2006/relationships/image" Target="../media/image13.png"/><Relationship Id="rId15" Type="http://schemas.microsoft.com/office/2007/relationships/hdphoto" Target="../media/hdphoto5.wdp"/><Relationship Id="rId23" Type="http://schemas.openxmlformats.org/officeDocument/2006/relationships/image" Target="../media/image11.png"/><Relationship Id="rId10" Type="http://schemas.openxmlformats.org/officeDocument/2006/relationships/image" Target="../media/image20.png"/><Relationship Id="rId19"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12.wdp"/><Relationship Id="rId14" Type="http://schemas.openxmlformats.org/officeDocument/2006/relationships/image" Target="../media/image7.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82313" cy="6858000"/>
          </a:xfrm>
          <a:prstGeom prst="rect">
            <a:avLst/>
          </a:prstGeom>
        </p:spPr>
      </p:pic>
      <p:sp>
        <p:nvSpPr>
          <p:cNvPr id="35" name="object 10"/>
          <p:cNvSpPr/>
          <p:nvPr/>
        </p:nvSpPr>
        <p:spPr>
          <a:xfrm>
            <a:off x="533400" y="4231226"/>
            <a:ext cx="4631382" cy="2245774"/>
          </a:xfrm>
          <a:custGeom>
            <a:avLst/>
            <a:gdLst/>
            <a:ahLst/>
            <a:cxnLst/>
            <a:rect l="l" t="t" r="r" b="b"/>
            <a:pathLst>
              <a:path w="4686300" h="2601595">
                <a:moveTo>
                  <a:pt x="0" y="2601468"/>
                </a:moveTo>
                <a:lnTo>
                  <a:pt x="4686300" y="2601468"/>
                </a:lnTo>
                <a:lnTo>
                  <a:pt x="4686300" y="0"/>
                </a:lnTo>
                <a:lnTo>
                  <a:pt x="0" y="0"/>
                </a:lnTo>
                <a:lnTo>
                  <a:pt x="0" y="2601468"/>
                </a:lnTo>
                <a:close/>
              </a:path>
            </a:pathLst>
          </a:custGeom>
          <a:solidFill>
            <a:schemeClr val="accent1">
              <a:lumMod val="20000"/>
              <a:lumOff val="80000"/>
            </a:schemeClr>
          </a:solidFill>
          <a:ln w="9143">
            <a:solidFill>
              <a:srgbClr val="FFFFFF"/>
            </a:solidFill>
          </a:ln>
        </p:spPr>
        <p:txBody>
          <a:bodyPr wrap="square" lIns="0" tIns="0" rIns="0" bIns="0" rtlCol="0"/>
          <a:lstStyle/>
          <a:p>
            <a:pPr algn="ctr"/>
            <a:endParaRPr lang="fr-FR" sz="9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endParaRPr>
          </a:p>
          <a:p>
            <a:pPr algn="ctr"/>
            <a:r>
              <a:rPr lang="fr-FR" sz="10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rPr>
              <a:t>Dans le cadre de l’harmonisation des thématiques d’animation de tous les accueils de loisirs de Chilly-Mazarin, plusieurs thèmes ont été proposés par les «équipes d’animation de la ville. Le thème commun choisi est : « A la découverte du monde ! »</a:t>
            </a:r>
          </a:p>
          <a:p>
            <a:pPr algn="ctr"/>
            <a:endParaRPr lang="fr-FR" sz="10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endParaRPr>
          </a:p>
          <a:p>
            <a:pPr algn="ctr"/>
            <a:r>
              <a:rPr lang="fr-FR" sz="10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rPr>
              <a:t>A chaque période de vacances scolaires, nous déclinerons une zone climatique du monde avec notamment l’exploration dans les domaines : du jeux, des pratiques culinaires, des activités sportives, des costumes traditionnels, des langues, des écritures.. des coutumes, de la faune et la flore, des danses traditionnelles ou culturelles, des histoires, des contes et légendes, de la culture (chants traditionnels, dessins, théâtre..). </a:t>
            </a:r>
          </a:p>
          <a:p>
            <a:pPr algn="ctr"/>
            <a:endParaRPr lang="fr-FR" sz="10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endParaRPr>
          </a:p>
          <a:p>
            <a:pPr algn="ctr"/>
            <a:r>
              <a:rPr lang="fr-FR" sz="1050" b="1"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rPr>
              <a:t>Lors de ces vacances le thème sera le climat chaud, l’Asie. </a:t>
            </a:r>
            <a:endParaRPr lang="fr-FR" sz="1050" b="1" dirty="0">
              <a:solidFill>
                <a:schemeClr val="accent4">
                  <a:lumMod val="60000"/>
                  <a:lumOff val="40000"/>
                </a:schemeClr>
              </a:solidFill>
              <a:latin typeface="Leelawadee UI Semilight" panose="020B0402040204020203" pitchFamily="34" charset="-34"/>
              <a:cs typeface="Leelawadee UI Semilight" panose="020B0402040204020203" pitchFamily="34" charset="-34"/>
            </a:endParaRPr>
          </a:p>
          <a:p>
            <a:pPr algn="ctr"/>
            <a:endParaRPr lang="fr-FR" sz="1000" dirty="0" smtClean="0">
              <a:solidFill>
                <a:schemeClr val="accent4">
                  <a:lumMod val="60000"/>
                  <a:lumOff val="40000"/>
                </a:schemeClr>
              </a:solidFill>
              <a:latin typeface="Leelawadee UI Semilight" panose="020B0402040204020203" pitchFamily="34" charset="-34"/>
              <a:cs typeface="Leelawadee UI Semilight" panose="020B0402040204020203" pitchFamily="34" charset="-34"/>
            </a:endParaRPr>
          </a:p>
        </p:txBody>
      </p:sp>
      <p:sp>
        <p:nvSpPr>
          <p:cNvPr id="2" name="object 2"/>
          <p:cNvSpPr/>
          <p:nvPr/>
        </p:nvSpPr>
        <p:spPr>
          <a:xfrm>
            <a:off x="6316979" y="1101852"/>
            <a:ext cx="4767580" cy="1754505"/>
          </a:xfrm>
          <a:custGeom>
            <a:avLst/>
            <a:gdLst/>
            <a:ahLst/>
            <a:cxnLst/>
            <a:rect l="l" t="t" r="r" b="b"/>
            <a:pathLst>
              <a:path w="4767580" h="1754505">
                <a:moveTo>
                  <a:pt x="4767072" y="0"/>
                </a:moveTo>
                <a:lnTo>
                  <a:pt x="0" y="0"/>
                </a:lnTo>
                <a:lnTo>
                  <a:pt x="0" y="1754124"/>
                </a:lnTo>
                <a:lnTo>
                  <a:pt x="4767072" y="1754124"/>
                </a:lnTo>
                <a:lnTo>
                  <a:pt x="4767072" y="0"/>
                </a:lnTo>
                <a:close/>
              </a:path>
            </a:pathLst>
          </a:custGeom>
          <a:solidFill>
            <a:schemeClr val="accent1">
              <a:lumMod val="20000"/>
              <a:lumOff val="80000"/>
            </a:schemeClr>
          </a:solidFill>
          <a:ln>
            <a:solidFill>
              <a:schemeClr val="bg1"/>
            </a:solidFill>
          </a:ln>
        </p:spPr>
        <p:txBody>
          <a:bodyPr wrap="square" lIns="0" tIns="0" rIns="0" bIns="0" rtlCol="0"/>
          <a:lstStyle/>
          <a:p>
            <a:endParaRPr/>
          </a:p>
        </p:txBody>
      </p:sp>
      <p:sp>
        <p:nvSpPr>
          <p:cNvPr id="3" name="object 3"/>
          <p:cNvSpPr txBox="1"/>
          <p:nvPr/>
        </p:nvSpPr>
        <p:spPr>
          <a:xfrm>
            <a:off x="7297039" y="1861515"/>
            <a:ext cx="2807335" cy="942340"/>
          </a:xfrm>
          <a:prstGeom prst="rect">
            <a:avLst/>
          </a:prstGeom>
        </p:spPr>
        <p:txBody>
          <a:bodyPr vert="horz" wrap="square" lIns="0" tIns="12700" rIns="0" bIns="0" rtlCol="0">
            <a:spAutoFit/>
          </a:bodyPr>
          <a:lstStyle/>
          <a:p>
            <a:pPr marL="792480">
              <a:lnSpc>
                <a:spcPct val="100000"/>
              </a:lnSpc>
              <a:spcBef>
                <a:spcPts val="100"/>
              </a:spcBef>
            </a:pPr>
            <a:r>
              <a:rPr sz="1200" b="0" dirty="0">
                <a:solidFill>
                  <a:schemeClr val="accent4">
                    <a:lumMod val="60000"/>
                    <a:lumOff val="40000"/>
                  </a:schemeClr>
                </a:solidFill>
                <a:latin typeface="Leelawadee UI Semilight"/>
                <a:cs typeface="Leelawadee UI Semilight"/>
              </a:rPr>
              <a:t>6</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avenue</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de</a:t>
            </a:r>
            <a:r>
              <a:rPr sz="1200" b="0" spc="-30" dirty="0">
                <a:solidFill>
                  <a:schemeClr val="accent4">
                    <a:lumMod val="60000"/>
                    <a:lumOff val="40000"/>
                  </a:schemeClr>
                </a:solidFill>
                <a:latin typeface="Leelawadee UI Semilight"/>
                <a:cs typeface="Leelawadee UI Semilight"/>
              </a:rPr>
              <a:t> </a:t>
            </a:r>
            <a:r>
              <a:rPr sz="1200" b="0" spc="-10" dirty="0">
                <a:solidFill>
                  <a:schemeClr val="accent4">
                    <a:lumMod val="60000"/>
                    <a:lumOff val="40000"/>
                  </a:schemeClr>
                </a:solidFill>
                <a:latin typeface="Leelawadee UI Semilight"/>
                <a:cs typeface="Leelawadee UI Semilight"/>
              </a:rPr>
              <a:t>Carlet</a:t>
            </a:r>
            <a:endParaRPr sz="1200" dirty="0">
              <a:solidFill>
                <a:schemeClr val="accent4">
                  <a:lumMod val="60000"/>
                  <a:lumOff val="40000"/>
                </a:schemeClr>
              </a:solidFill>
              <a:latin typeface="Leelawadee UI Semilight"/>
              <a:cs typeface="Leelawadee UI Semilight"/>
            </a:endParaRPr>
          </a:p>
          <a:p>
            <a:pPr marL="723900">
              <a:lnSpc>
                <a:spcPct val="100000"/>
              </a:lnSpc>
              <a:spcBef>
                <a:spcPts val="5"/>
              </a:spcBef>
            </a:pPr>
            <a:r>
              <a:rPr sz="1200" b="0" dirty="0">
                <a:solidFill>
                  <a:schemeClr val="accent4">
                    <a:lumMod val="60000"/>
                    <a:lumOff val="40000"/>
                  </a:schemeClr>
                </a:solidFill>
                <a:latin typeface="Leelawadee UI Semilight"/>
                <a:cs typeface="Leelawadee UI Semilight"/>
              </a:rPr>
              <a:t>91380</a:t>
            </a:r>
            <a:r>
              <a:rPr sz="1200" b="0" spc="20" dirty="0">
                <a:solidFill>
                  <a:schemeClr val="accent4">
                    <a:lumMod val="60000"/>
                    <a:lumOff val="40000"/>
                  </a:schemeClr>
                </a:solidFill>
                <a:latin typeface="Leelawadee UI Semilight"/>
                <a:cs typeface="Leelawadee UI Semilight"/>
              </a:rPr>
              <a:t> </a:t>
            </a:r>
            <a:r>
              <a:rPr sz="1200" b="0" spc="-10" dirty="0">
                <a:solidFill>
                  <a:schemeClr val="accent4">
                    <a:lumMod val="60000"/>
                    <a:lumOff val="40000"/>
                  </a:schemeClr>
                </a:solidFill>
                <a:latin typeface="Leelawadee UI Semilight"/>
                <a:cs typeface="Leelawadee UI Semilight"/>
              </a:rPr>
              <a:t>Chilly-Mazarin</a:t>
            </a:r>
            <a:endParaRPr sz="1200" dirty="0">
              <a:solidFill>
                <a:schemeClr val="accent4">
                  <a:lumMod val="60000"/>
                  <a:lumOff val="40000"/>
                </a:schemeClr>
              </a:solidFill>
              <a:latin typeface="Leelawadee UI Semilight"/>
              <a:cs typeface="Leelawadee UI Semilight"/>
            </a:endParaRPr>
          </a:p>
          <a:p>
            <a:pPr marL="784860">
              <a:lnSpc>
                <a:spcPct val="100000"/>
              </a:lnSpc>
            </a:pPr>
            <a:r>
              <a:rPr sz="1200" b="1" spc="-75" dirty="0">
                <a:solidFill>
                  <a:schemeClr val="accent4">
                    <a:lumMod val="60000"/>
                    <a:lumOff val="40000"/>
                  </a:schemeClr>
                </a:solidFill>
                <a:uFill>
                  <a:solidFill>
                    <a:srgbClr val="92D050"/>
                  </a:solidFill>
                </a:uFill>
                <a:latin typeface="Leelawadee UI Semilight"/>
                <a:cs typeface="Leelawadee UI Semilight"/>
              </a:rPr>
              <a:t>Tél</a:t>
            </a:r>
            <a:r>
              <a:rPr sz="1200" b="1" spc="-75" dirty="0">
                <a:solidFill>
                  <a:schemeClr val="accent4">
                    <a:lumMod val="60000"/>
                    <a:lumOff val="40000"/>
                  </a:schemeClr>
                </a:solidFill>
                <a:latin typeface="Leelawadee UI Semilight"/>
                <a:cs typeface="Leelawadee UI Semilight"/>
              </a:rPr>
              <a:t>.</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a:t>
            </a:r>
            <a:r>
              <a:rPr sz="1200" b="0" spc="20" dirty="0">
                <a:solidFill>
                  <a:schemeClr val="accent4">
                    <a:lumMod val="60000"/>
                    <a:lumOff val="40000"/>
                  </a:schemeClr>
                </a:solidFill>
                <a:latin typeface="Leelawadee UI Semilight"/>
                <a:cs typeface="Leelawadee UI Semilight"/>
              </a:rPr>
              <a:t> </a:t>
            </a:r>
            <a:r>
              <a:rPr sz="1200" b="0" spc="-10" dirty="0">
                <a:solidFill>
                  <a:schemeClr val="accent4">
                    <a:lumMod val="60000"/>
                    <a:lumOff val="40000"/>
                  </a:schemeClr>
                </a:solidFill>
                <a:latin typeface="Leelawadee UI Semilight"/>
                <a:cs typeface="Leelawadee UI Semilight"/>
              </a:rPr>
              <a:t>01.64.54.94.71</a:t>
            </a:r>
            <a:endParaRPr sz="1200" dirty="0">
              <a:solidFill>
                <a:schemeClr val="accent4">
                  <a:lumMod val="60000"/>
                  <a:lumOff val="40000"/>
                </a:schemeClr>
              </a:solidFill>
              <a:latin typeface="Leelawadee UI Semilight"/>
              <a:cs typeface="Leelawadee UI Semilight"/>
            </a:endParaRPr>
          </a:p>
          <a:p>
            <a:pPr marL="12700" algn="ctr">
              <a:lnSpc>
                <a:spcPct val="100000"/>
              </a:lnSpc>
              <a:spcBef>
                <a:spcPts val="1390"/>
              </a:spcBef>
            </a:pPr>
            <a:r>
              <a:rPr lang="fr-FR" sz="1250" i="1" spc="-45" dirty="0" smtClean="0">
                <a:solidFill>
                  <a:schemeClr val="accent4">
                    <a:lumMod val="60000"/>
                    <a:lumOff val="40000"/>
                  </a:schemeClr>
                </a:solidFill>
                <a:latin typeface="Leelawadee UI Semilight"/>
                <a:cs typeface="Leelawadee UI Semilight"/>
              </a:rPr>
              <a:t>lestempsmodernes@ville-chilly-mazarin.fr</a:t>
            </a:r>
            <a:endParaRPr sz="1250" dirty="0">
              <a:solidFill>
                <a:schemeClr val="accent4">
                  <a:lumMod val="60000"/>
                  <a:lumOff val="40000"/>
                </a:schemeClr>
              </a:solidFill>
              <a:latin typeface="Leelawadee UI Semilight"/>
              <a:cs typeface="Leelawadee UI Semilight"/>
            </a:endParaRPr>
          </a:p>
        </p:txBody>
      </p:sp>
      <p:grpSp>
        <p:nvGrpSpPr>
          <p:cNvPr id="4" name="object 4"/>
          <p:cNvGrpSpPr/>
          <p:nvPr/>
        </p:nvGrpSpPr>
        <p:grpSpPr>
          <a:xfrm>
            <a:off x="553021" y="838200"/>
            <a:ext cx="4645273" cy="2036461"/>
            <a:chOff x="553021" y="1097089"/>
            <a:chExt cx="4958080" cy="2503170"/>
          </a:xfrm>
          <a:solidFill>
            <a:schemeClr val="accent1">
              <a:lumMod val="20000"/>
              <a:lumOff val="80000"/>
            </a:schemeClr>
          </a:solidFill>
        </p:grpSpPr>
        <p:sp>
          <p:nvSpPr>
            <p:cNvPr id="5" name="object 5"/>
            <p:cNvSpPr/>
            <p:nvPr/>
          </p:nvSpPr>
          <p:spPr>
            <a:xfrm>
              <a:off x="557783" y="1101852"/>
              <a:ext cx="4948555" cy="2493645"/>
            </a:xfrm>
            <a:custGeom>
              <a:avLst/>
              <a:gdLst/>
              <a:ahLst/>
              <a:cxnLst/>
              <a:rect l="l" t="t" r="r" b="b"/>
              <a:pathLst>
                <a:path w="4948555" h="2493645">
                  <a:moveTo>
                    <a:pt x="4948428" y="0"/>
                  </a:moveTo>
                  <a:lnTo>
                    <a:pt x="0" y="0"/>
                  </a:lnTo>
                  <a:lnTo>
                    <a:pt x="0" y="2493264"/>
                  </a:lnTo>
                  <a:lnTo>
                    <a:pt x="4948428" y="2493264"/>
                  </a:lnTo>
                  <a:lnTo>
                    <a:pt x="4948428" y="0"/>
                  </a:lnTo>
                  <a:close/>
                </a:path>
              </a:pathLst>
            </a:custGeom>
            <a:grpFill/>
            <a:ln>
              <a:solidFill>
                <a:schemeClr val="bg1"/>
              </a:solidFill>
            </a:ln>
          </p:spPr>
          <p:txBody>
            <a:bodyPr wrap="square" lIns="0" tIns="0" rIns="0" bIns="0" rtlCol="0"/>
            <a:lstStyle/>
            <a:p>
              <a:endParaRPr/>
            </a:p>
          </p:txBody>
        </p:sp>
        <p:sp>
          <p:nvSpPr>
            <p:cNvPr id="6" name="object 6"/>
            <p:cNvSpPr/>
            <p:nvPr/>
          </p:nvSpPr>
          <p:spPr>
            <a:xfrm>
              <a:off x="557783" y="1101852"/>
              <a:ext cx="4948555" cy="2493645"/>
            </a:xfrm>
            <a:custGeom>
              <a:avLst/>
              <a:gdLst/>
              <a:ahLst/>
              <a:cxnLst/>
              <a:rect l="l" t="t" r="r" b="b"/>
              <a:pathLst>
                <a:path w="4948555" h="2493645">
                  <a:moveTo>
                    <a:pt x="0" y="2493264"/>
                  </a:moveTo>
                  <a:lnTo>
                    <a:pt x="4948428" y="2493264"/>
                  </a:lnTo>
                  <a:lnTo>
                    <a:pt x="4948428" y="0"/>
                  </a:lnTo>
                  <a:lnTo>
                    <a:pt x="0" y="0"/>
                  </a:lnTo>
                  <a:lnTo>
                    <a:pt x="0" y="2493264"/>
                  </a:lnTo>
                  <a:close/>
                </a:path>
              </a:pathLst>
            </a:custGeom>
            <a:grpFill/>
            <a:ln w="9144">
              <a:solidFill>
                <a:schemeClr val="bg1"/>
              </a:solidFill>
            </a:ln>
          </p:spPr>
          <p:txBody>
            <a:bodyPr wrap="square" lIns="0" tIns="0" rIns="0" bIns="0" rtlCol="0"/>
            <a:lstStyle/>
            <a:p>
              <a:endParaRPr/>
            </a:p>
          </p:txBody>
        </p:sp>
      </p:grpSp>
      <p:sp>
        <p:nvSpPr>
          <p:cNvPr id="7" name="object 7"/>
          <p:cNvSpPr txBox="1"/>
          <p:nvPr/>
        </p:nvSpPr>
        <p:spPr>
          <a:xfrm>
            <a:off x="636828" y="1143000"/>
            <a:ext cx="4688840" cy="1628651"/>
          </a:xfrm>
          <a:prstGeom prst="rect">
            <a:avLst/>
          </a:prstGeom>
        </p:spPr>
        <p:txBody>
          <a:bodyPr vert="horz" wrap="square" lIns="0" tIns="12700" rIns="0" bIns="0" rtlCol="0">
            <a:spAutoFit/>
          </a:bodyPr>
          <a:lstStyle/>
          <a:p>
            <a:pPr marL="1254760">
              <a:lnSpc>
                <a:spcPct val="100000"/>
              </a:lnSpc>
              <a:spcBef>
                <a:spcPts val="100"/>
              </a:spcBef>
            </a:pPr>
            <a:r>
              <a:rPr sz="1000" b="0" dirty="0">
                <a:solidFill>
                  <a:schemeClr val="accent4">
                    <a:lumMod val="60000"/>
                    <a:lumOff val="40000"/>
                  </a:schemeClr>
                </a:solidFill>
                <a:uFill>
                  <a:solidFill>
                    <a:srgbClr val="92D050"/>
                  </a:solidFill>
                </a:uFill>
                <a:latin typeface="Leelawadee UI Semilight"/>
                <a:cs typeface="Leelawadee UI Semilight"/>
              </a:rPr>
              <a:t>Nos</a:t>
            </a:r>
            <a:r>
              <a:rPr sz="1000" b="0" spc="-70" dirty="0">
                <a:solidFill>
                  <a:schemeClr val="accent4">
                    <a:lumMod val="60000"/>
                    <a:lumOff val="40000"/>
                  </a:schemeClr>
                </a:solidFill>
                <a:uFill>
                  <a:solidFill>
                    <a:srgbClr val="92D050"/>
                  </a:solidFill>
                </a:uFill>
                <a:latin typeface="Leelawadee UI Semilight"/>
                <a:cs typeface="Leelawadee UI Semilight"/>
              </a:rPr>
              <a:t> </a:t>
            </a:r>
            <a:r>
              <a:rPr sz="1000" b="0" spc="-10" dirty="0">
                <a:solidFill>
                  <a:schemeClr val="accent4">
                    <a:lumMod val="60000"/>
                    <a:lumOff val="40000"/>
                  </a:schemeClr>
                </a:solidFill>
                <a:uFill>
                  <a:solidFill>
                    <a:srgbClr val="92D050"/>
                  </a:solidFill>
                </a:uFill>
                <a:latin typeface="Leelawadee UI Semilight"/>
                <a:cs typeface="Leelawadee UI Semilight"/>
              </a:rPr>
              <a:t>intentions</a:t>
            </a:r>
            <a:r>
              <a:rPr sz="1000" b="0" spc="-65" dirty="0">
                <a:solidFill>
                  <a:schemeClr val="accent4">
                    <a:lumMod val="60000"/>
                    <a:lumOff val="40000"/>
                  </a:schemeClr>
                </a:solidFill>
                <a:uFill>
                  <a:solidFill>
                    <a:srgbClr val="92D050"/>
                  </a:solidFill>
                </a:uFill>
                <a:latin typeface="Leelawadee UI Semilight"/>
                <a:cs typeface="Leelawadee UI Semilight"/>
              </a:rPr>
              <a:t> </a:t>
            </a:r>
            <a:r>
              <a:rPr sz="1000" b="0" spc="-10" dirty="0">
                <a:solidFill>
                  <a:schemeClr val="accent4">
                    <a:lumMod val="60000"/>
                    <a:lumOff val="40000"/>
                  </a:schemeClr>
                </a:solidFill>
                <a:uFill>
                  <a:solidFill>
                    <a:srgbClr val="92D050"/>
                  </a:solidFill>
                </a:uFill>
                <a:latin typeface="Leelawadee UI Semilight"/>
                <a:cs typeface="Leelawadee UI Semilight"/>
              </a:rPr>
              <a:t>pédagogiques</a:t>
            </a:r>
            <a:r>
              <a:rPr sz="1000" b="0" spc="-60" dirty="0">
                <a:solidFill>
                  <a:schemeClr val="accent4">
                    <a:lumMod val="60000"/>
                    <a:lumOff val="40000"/>
                  </a:schemeClr>
                </a:solidFill>
                <a:uFill>
                  <a:solidFill>
                    <a:srgbClr val="92D050"/>
                  </a:solidFill>
                </a:uFill>
                <a:latin typeface="Leelawadee UI Semilight"/>
                <a:cs typeface="Leelawadee UI Semilight"/>
              </a:rPr>
              <a:t> </a:t>
            </a:r>
            <a:r>
              <a:rPr sz="1000" b="0" dirty="0">
                <a:solidFill>
                  <a:schemeClr val="accent4">
                    <a:lumMod val="60000"/>
                    <a:lumOff val="40000"/>
                  </a:schemeClr>
                </a:solidFill>
                <a:uFill>
                  <a:solidFill>
                    <a:srgbClr val="92D050"/>
                  </a:solidFill>
                </a:uFill>
                <a:latin typeface="Leelawadee UI Semilight"/>
                <a:cs typeface="Leelawadee UI Semilight"/>
              </a:rPr>
              <a:t>sont</a:t>
            </a:r>
            <a:r>
              <a:rPr sz="1000" b="0" spc="-65" dirty="0">
                <a:solidFill>
                  <a:schemeClr val="accent4">
                    <a:lumMod val="60000"/>
                    <a:lumOff val="40000"/>
                  </a:schemeClr>
                </a:solidFill>
                <a:latin typeface="Leelawadee UI Semilight"/>
                <a:cs typeface="Leelawadee UI Semilight"/>
              </a:rPr>
              <a:t> </a:t>
            </a:r>
            <a:r>
              <a:rPr sz="1000" b="0" spc="-50" dirty="0">
                <a:solidFill>
                  <a:schemeClr val="accent4">
                    <a:lumMod val="60000"/>
                    <a:lumOff val="40000"/>
                  </a:schemeClr>
                </a:solidFill>
                <a:latin typeface="Leelawadee UI Semilight"/>
                <a:cs typeface="Leelawadee UI Semilight"/>
              </a:rPr>
              <a:t>:</a:t>
            </a:r>
            <a:endParaRPr sz="1000" dirty="0">
              <a:solidFill>
                <a:schemeClr val="accent4">
                  <a:lumMod val="60000"/>
                  <a:lumOff val="40000"/>
                </a:schemeClr>
              </a:solidFill>
              <a:latin typeface="Leelawadee UI Semilight"/>
              <a:cs typeface="Leelawadee UI Semilight"/>
            </a:endParaRPr>
          </a:p>
          <a:p>
            <a:pPr marL="12700" marR="125095">
              <a:lnSpc>
                <a:spcPct val="100000"/>
              </a:lnSpc>
              <a:spcBef>
                <a:spcPts val="1440"/>
              </a:spcBef>
            </a:pPr>
            <a:r>
              <a:rPr sz="1000" dirty="0">
                <a:solidFill>
                  <a:schemeClr val="accent4">
                    <a:lumMod val="60000"/>
                    <a:lumOff val="40000"/>
                  </a:schemeClr>
                </a:solidFill>
                <a:latin typeface="Arial"/>
                <a:cs typeface="Arial"/>
              </a:rPr>
              <a:t>→</a:t>
            </a:r>
            <a:r>
              <a:rPr sz="1000" spc="-20" dirty="0">
                <a:solidFill>
                  <a:schemeClr val="accent4">
                    <a:lumMod val="60000"/>
                    <a:lumOff val="40000"/>
                  </a:schemeClr>
                </a:solidFill>
                <a:latin typeface="Arial"/>
                <a:cs typeface="Arial"/>
              </a:rPr>
              <a:t> </a:t>
            </a:r>
            <a:r>
              <a:rPr sz="1000" b="0" spc="-10" dirty="0">
                <a:solidFill>
                  <a:schemeClr val="accent4">
                    <a:lumMod val="60000"/>
                    <a:lumOff val="40000"/>
                  </a:schemeClr>
                </a:solidFill>
                <a:latin typeface="Leelawadee UI Semilight"/>
                <a:cs typeface="Leelawadee UI Semilight"/>
              </a:rPr>
              <a:t>Préparer</a:t>
            </a:r>
            <a:r>
              <a:rPr sz="1000" b="0" dirty="0">
                <a:solidFill>
                  <a:schemeClr val="accent4">
                    <a:lumMod val="60000"/>
                    <a:lumOff val="40000"/>
                  </a:schemeClr>
                </a:solidFill>
                <a:latin typeface="Leelawadee UI Semilight"/>
                <a:cs typeface="Leelawadee UI Semilight"/>
              </a:rPr>
              <a:t> les</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enfants</a:t>
            </a:r>
            <a:r>
              <a:rPr sz="1000" b="0" spc="10" dirty="0">
                <a:solidFill>
                  <a:schemeClr val="accent4">
                    <a:lumMod val="60000"/>
                    <a:lumOff val="40000"/>
                  </a:schemeClr>
                </a:solidFill>
                <a:latin typeface="Leelawadee UI Semilight"/>
                <a:cs typeface="Leelawadee UI Semilight"/>
              </a:rPr>
              <a:t> </a:t>
            </a:r>
            <a:r>
              <a:rPr sz="1000" b="0" spc="-170" dirty="0">
                <a:solidFill>
                  <a:schemeClr val="accent4">
                    <a:lumMod val="60000"/>
                    <a:lumOff val="40000"/>
                  </a:schemeClr>
                </a:solidFill>
                <a:latin typeface="Leelawadee UI Semilight"/>
                <a:cs typeface="Leelawadee UI Semilight"/>
              </a:rPr>
              <a:t>à</a:t>
            </a:r>
            <a:r>
              <a:rPr sz="1000" b="0" spc="-10" dirty="0">
                <a:solidFill>
                  <a:schemeClr val="accent4">
                    <a:lumMod val="60000"/>
                    <a:lumOff val="40000"/>
                  </a:schemeClr>
                </a:solidFill>
                <a:latin typeface="Leelawadee UI Semilight"/>
                <a:cs typeface="Leelawadee UI Semilight"/>
              </a:rPr>
              <a:t> l’apprentissage </a:t>
            </a:r>
            <a:r>
              <a:rPr sz="1000" b="0" dirty="0">
                <a:solidFill>
                  <a:schemeClr val="accent4">
                    <a:lumMod val="60000"/>
                    <a:lumOff val="40000"/>
                  </a:schemeClr>
                </a:solidFill>
                <a:latin typeface="Leelawadee UI Semilight"/>
                <a:cs typeface="Leelawadee UI Semilight"/>
              </a:rPr>
              <a:t>de</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la</a:t>
            </a:r>
            <a:r>
              <a:rPr sz="1000" b="0" spc="-1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vie</a:t>
            </a:r>
            <a:r>
              <a:rPr sz="1000" b="0" spc="-20" dirty="0">
                <a:solidFill>
                  <a:schemeClr val="accent4">
                    <a:lumMod val="60000"/>
                    <a:lumOff val="40000"/>
                  </a:schemeClr>
                </a:solidFill>
                <a:latin typeface="Leelawadee UI Semilight"/>
                <a:cs typeface="Leelawadee UI Semilight"/>
              </a:rPr>
              <a:t> </a:t>
            </a:r>
            <a:r>
              <a:rPr sz="1000" b="0" dirty="0" err="1">
                <a:solidFill>
                  <a:schemeClr val="accent4">
                    <a:lumMod val="60000"/>
                    <a:lumOff val="40000"/>
                  </a:schemeClr>
                </a:solidFill>
                <a:latin typeface="Leelawadee UI Semilight"/>
                <a:cs typeface="Leelawadee UI Semilight"/>
              </a:rPr>
              <a:t>en</a:t>
            </a:r>
            <a:r>
              <a:rPr sz="1000" b="0" spc="-5" dirty="0">
                <a:solidFill>
                  <a:schemeClr val="accent4">
                    <a:lumMod val="60000"/>
                    <a:lumOff val="40000"/>
                  </a:schemeClr>
                </a:solidFill>
                <a:latin typeface="Leelawadee UI Semilight"/>
                <a:cs typeface="Leelawadee UI Semilight"/>
              </a:rPr>
              <a:t> </a:t>
            </a:r>
            <a:r>
              <a:rPr sz="1000" b="0" spc="-30" dirty="0" err="1" smtClean="0">
                <a:solidFill>
                  <a:schemeClr val="accent4">
                    <a:lumMod val="60000"/>
                    <a:lumOff val="40000"/>
                  </a:schemeClr>
                </a:solidFill>
                <a:latin typeface="Leelawadee UI Semilight"/>
                <a:cs typeface="Leelawadee UI Semilight"/>
              </a:rPr>
              <a:t>collectivit</a:t>
            </a:r>
            <a:r>
              <a:rPr lang="fr-FR" sz="1000" b="0" spc="-30" dirty="0" smtClean="0">
                <a:solidFill>
                  <a:schemeClr val="accent4">
                    <a:lumMod val="60000"/>
                    <a:lumOff val="40000"/>
                  </a:schemeClr>
                </a:solidFill>
                <a:latin typeface="Leelawadee UI Semilight"/>
                <a:cs typeface="Leelawadee UI Semilight"/>
              </a:rPr>
              <a:t>é </a:t>
            </a:r>
            <a:r>
              <a:rPr sz="1000" b="0" dirty="0" smtClean="0">
                <a:solidFill>
                  <a:schemeClr val="accent4">
                    <a:lumMod val="60000"/>
                    <a:lumOff val="40000"/>
                  </a:schemeClr>
                </a:solidFill>
                <a:latin typeface="Leelawadee UI Semilight"/>
                <a:cs typeface="Leelawadee UI Semilight"/>
              </a:rPr>
              <a:t>et </a:t>
            </a:r>
            <a:r>
              <a:rPr sz="1000" b="0" spc="-25" dirty="0">
                <a:solidFill>
                  <a:schemeClr val="accent4">
                    <a:lumMod val="60000"/>
                    <a:lumOff val="40000"/>
                  </a:schemeClr>
                </a:solidFill>
                <a:latin typeface="Leelawadee UI Semilight"/>
                <a:cs typeface="Leelawadee UI Semilight"/>
              </a:rPr>
              <a:t>les </a:t>
            </a:r>
            <a:r>
              <a:rPr sz="1000" b="0" dirty="0">
                <a:solidFill>
                  <a:schemeClr val="accent4">
                    <a:lumMod val="60000"/>
                    <a:lumOff val="40000"/>
                  </a:schemeClr>
                </a:solidFill>
                <a:latin typeface="Leelawadee UI Semilight"/>
                <a:cs typeface="Leelawadee UI Semilight"/>
              </a:rPr>
              <a:t>accompagner</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vers</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une</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autonomie</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croissante</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ainsi</a:t>
            </a:r>
            <a:r>
              <a:rPr sz="1000" b="0" spc="-5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que</a:t>
            </a:r>
            <a:r>
              <a:rPr sz="1000" b="0" spc="-3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le</a:t>
            </a:r>
            <a:r>
              <a:rPr sz="1000" b="0" spc="-4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respect</a:t>
            </a:r>
            <a:r>
              <a:rPr sz="1000" b="0" spc="-35" dirty="0">
                <a:solidFill>
                  <a:schemeClr val="accent4">
                    <a:lumMod val="60000"/>
                    <a:lumOff val="40000"/>
                  </a:schemeClr>
                </a:solidFill>
                <a:latin typeface="Leelawadee UI Semilight"/>
                <a:cs typeface="Leelawadee UI Semilight"/>
              </a:rPr>
              <a:t> </a:t>
            </a:r>
            <a:r>
              <a:rPr sz="1000" b="0" spc="-25" dirty="0">
                <a:solidFill>
                  <a:schemeClr val="accent4">
                    <a:lumMod val="60000"/>
                    <a:lumOff val="40000"/>
                  </a:schemeClr>
                </a:solidFill>
                <a:latin typeface="Leelawadee UI Semilight"/>
                <a:cs typeface="Leelawadee UI Semilight"/>
              </a:rPr>
              <a:t>de </a:t>
            </a:r>
            <a:r>
              <a:rPr sz="1000" b="0" spc="-10" dirty="0">
                <a:solidFill>
                  <a:schemeClr val="accent4">
                    <a:lumMod val="60000"/>
                    <a:lumOff val="40000"/>
                  </a:schemeClr>
                </a:solidFill>
                <a:latin typeface="Leelawadee UI Semilight"/>
                <a:cs typeface="Leelawadee UI Semilight"/>
              </a:rPr>
              <a:t>chacun.</a:t>
            </a:r>
            <a:endParaRPr sz="1000" dirty="0">
              <a:solidFill>
                <a:schemeClr val="accent4">
                  <a:lumMod val="60000"/>
                  <a:lumOff val="40000"/>
                </a:schemeClr>
              </a:solidFill>
              <a:latin typeface="Leelawadee UI Semilight"/>
              <a:cs typeface="Leelawadee UI Semilight"/>
            </a:endParaRPr>
          </a:p>
          <a:p>
            <a:pPr marL="12700" marR="488950">
              <a:lnSpc>
                <a:spcPct val="100000"/>
              </a:lnSpc>
              <a:spcBef>
                <a:spcPts val="1440"/>
              </a:spcBef>
            </a:pPr>
            <a:r>
              <a:rPr sz="1000" dirty="0">
                <a:solidFill>
                  <a:schemeClr val="accent4">
                    <a:lumMod val="60000"/>
                    <a:lumOff val="40000"/>
                  </a:schemeClr>
                </a:solidFill>
                <a:latin typeface="Arial"/>
                <a:cs typeface="Arial"/>
              </a:rPr>
              <a:t>→</a:t>
            </a:r>
            <a:r>
              <a:rPr sz="1000" spc="-50" dirty="0">
                <a:solidFill>
                  <a:schemeClr val="accent4">
                    <a:lumMod val="60000"/>
                    <a:lumOff val="40000"/>
                  </a:schemeClr>
                </a:solidFill>
                <a:latin typeface="Arial"/>
                <a:cs typeface="Arial"/>
              </a:rPr>
              <a:t> </a:t>
            </a:r>
            <a:r>
              <a:rPr sz="1000" b="0" spc="-10" dirty="0">
                <a:solidFill>
                  <a:schemeClr val="accent4">
                    <a:lumMod val="60000"/>
                    <a:lumOff val="40000"/>
                  </a:schemeClr>
                </a:solidFill>
                <a:latin typeface="Leelawadee UI Semilight"/>
                <a:cs typeface="Leelawadee UI Semilight"/>
              </a:rPr>
              <a:t>Permettre </a:t>
            </a:r>
            <a:r>
              <a:rPr sz="1000" b="0" dirty="0">
                <a:solidFill>
                  <a:schemeClr val="accent4">
                    <a:lumMod val="60000"/>
                    <a:lumOff val="40000"/>
                  </a:schemeClr>
                </a:solidFill>
                <a:latin typeface="Leelawadee UI Semilight"/>
                <a:cs typeface="Leelawadee UI Semilight"/>
              </a:rPr>
              <a:t>aux</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enfants</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pratiquer</a:t>
            </a:r>
            <a:r>
              <a:rPr sz="1000" b="0" spc="-1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des</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activités</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loisirs</a:t>
            </a:r>
            <a:r>
              <a:rPr sz="1000" b="0" spc="-30" dirty="0">
                <a:solidFill>
                  <a:schemeClr val="accent4">
                    <a:lumMod val="60000"/>
                    <a:lumOff val="40000"/>
                  </a:schemeClr>
                </a:solidFill>
                <a:latin typeface="Leelawadee UI Semilight"/>
                <a:cs typeface="Leelawadee UI Semilight"/>
              </a:rPr>
              <a:t> </a:t>
            </a:r>
            <a:r>
              <a:rPr sz="1000" b="0" spc="-25" dirty="0">
                <a:solidFill>
                  <a:schemeClr val="accent4">
                    <a:lumMod val="60000"/>
                    <a:lumOff val="40000"/>
                  </a:schemeClr>
                </a:solidFill>
                <a:latin typeface="Leelawadee UI Semilight"/>
                <a:cs typeface="Leelawadee UI Semilight"/>
              </a:rPr>
              <a:t>en </a:t>
            </a:r>
            <a:r>
              <a:rPr sz="1000" b="0" dirty="0">
                <a:solidFill>
                  <a:schemeClr val="accent4">
                    <a:lumMod val="60000"/>
                    <a:lumOff val="40000"/>
                  </a:schemeClr>
                </a:solidFill>
                <a:latin typeface="Leelawadee UI Semilight"/>
                <a:cs typeface="Leelawadee UI Semilight"/>
              </a:rPr>
              <a:t>favorisant</a:t>
            </a:r>
            <a:r>
              <a:rPr sz="1000" b="0" spc="-10" dirty="0">
                <a:solidFill>
                  <a:schemeClr val="accent4">
                    <a:lumMod val="60000"/>
                    <a:lumOff val="40000"/>
                  </a:schemeClr>
                </a:solidFill>
                <a:latin typeface="Leelawadee UI Semilight"/>
                <a:cs typeface="Leelawadee UI Semilight"/>
              </a:rPr>
              <a:t> l’expression,</a:t>
            </a:r>
            <a:r>
              <a:rPr sz="1000" b="0" spc="-15" dirty="0">
                <a:solidFill>
                  <a:schemeClr val="accent4">
                    <a:lumMod val="60000"/>
                    <a:lumOff val="40000"/>
                  </a:schemeClr>
                </a:solidFill>
                <a:latin typeface="Leelawadee UI Semilight"/>
                <a:cs typeface="Leelawadee UI Semilight"/>
              </a:rPr>
              <a:t> </a:t>
            </a:r>
            <a:r>
              <a:rPr sz="1000" b="0" spc="-25" dirty="0">
                <a:solidFill>
                  <a:schemeClr val="accent4">
                    <a:lumMod val="60000"/>
                    <a:lumOff val="40000"/>
                  </a:schemeClr>
                </a:solidFill>
                <a:latin typeface="Leelawadee UI Semilight"/>
                <a:cs typeface="Leelawadee UI Semilight"/>
              </a:rPr>
              <a:t>l’expérimentation,</a:t>
            </a:r>
            <a:r>
              <a:rPr sz="1000" b="0" dirty="0">
                <a:solidFill>
                  <a:schemeClr val="accent4">
                    <a:lumMod val="60000"/>
                    <a:lumOff val="40000"/>
                  </a:schemeClr>
                </a:solidFill>
                <a:latin typeface="Leelawadee UI Semilight"/>
                <a:cs typeface="Leelawadee UI Semilight"/>
              </a:rPr>
              <a:t> la</a:t>
            </a:r>
            <a:r>
              <a:rPr sz="1000" b="0" spc="-1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découverte</a:t>
            </a:r>
            <a:r>
              <a:rPr sz="1000" b="0" spc="-1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et</a:t>
            </a:r>
            <a:r>
              <a:rPr sz="1000" b="0" spc="-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le</a:t>
            </a:r>
            <a:r>
              <a:rPr sz="1000" b="0" spc="-25" dirty="0">
                <a:solidFill>
                  <a:schemeClr val="accent4">
                    <a:lumMod val="60000"/>
                    <a:lumOff val="40000"/>
                  </a:schemeClr>
                </a:solidFill>
                <a:latin typeface="Leelawadee UI Semilight"/>
                <a:cs typeface="Leelawadee UI Semilight"/>
              </a:rPr>
              <a:t> </a:t>
            </a:r>
            <a:r>
              <a:rPr sz="1000" b="0" spc="-20" dirty="0">
                <a:solidFill>
                  <a:schemeClr val="accent4">
                    <a:lumMod val="60000"/>
                    <a:lumOff val="40000"/>
                  </a:schemeClr>
                </a:solidFill>
                <a:latin typeface="Leelawadee UI Semilight"/>
                <a:cs typeface="Leelawadee UI Semilight"/>
              </a:rPr>
              <a:t>jeu.</a:t>
            </a:r>
            <a:endParaRPr sz="1000" dirty="0">
              <a:solidFill>
                <a:schemeClr val="accent4">
                  <a:lumMod val="60000"/>
                  <a:lumOff val="40000"/>
                </a:schemeClr>
              </a:solidFill>
              <a:latin typeface="Leelawadee UI Semilight"/>
              <a:cs typeface="Leelawadee UI Semilight"/>
            </a:endParaRPr>
          </a:p>
          <a:p>
            <a:pPr marL="12700">
              <a:lnSpc>
                <a:spcPct val="100000"/>
              </a:lnSpc>
              <a:spcBef>
                <a:spcPts val="1440"/>
              </a:spcBef>
            </a:pPr>
            <a:r>
              <a:rPr sz="1000" dirty="0">
                <a:solidFill>
                  <a:schemeClr val="accent4">
                    <a:lumMod val="60000"/>
                    <a:lumOff val="40000"/>
                  </a:schemeClr>
                </a:solidFill>
                <a:latin typeface="Arial"/>
                <a:cs typeface="Arial"/>
              </a:rPr>
              <a:t>→</a:t>
            </a:r>
            <a:r>
              <a:rPr sz="1000" spc="-50" dirty="0">
                <a:solidFill>
                  <a:schemeClr val="accent4">
                    <a:lumMod val="60000"/>
                    <a:lumOff val="40000"/>
                  </a:schemeClr>
                </a:solidFill>
                <a:latin typeface="Arial"/>
                <a:cs typeface="Arial"/>
              </a:rPr>
              <a:t> </a:t>
            </a:r>
            <a:r>
              <a:rPr sz="1000" b="0" spc="-50" dirty="0">
                <a:solidFill>
                  <a:schemeClr val="accent4">
                    <a:lumMod val="60000"/>
                    <a:lumOff val="40000"/>
                  </a:schemeClr>
                </a:solidFill>
                <a:latin typeface="Leelawadee UI Semilight"/>
                <a:cs typeface="Leelawadee UI Semilight"/>
              </a:rPr>
              <a:t>L’équipe</a:t>
            </a:r>
            <a:r>
              <a:rPr sz="1000" b="0" spc="-35" dirty="0">
                <a:solidFill>
                  <a:schemeClr val="accent4">
                    <a:lumMod val="60000"/>
                    <a:lumOff val="40000"/>
                  </a:schemeClr>
                </a:solidFill>
                <a:latin typeface="Leelawadee UI Semilight"/>
                <a:cs typeface="Leelawadee UI Semilight"/>
              </a:rPr>
              <a:t> </a:t>
            </a:r>
            <a:r>
              <a:rPr sz="1000" b="0" spc="-10" dirty="0">
                <a:solidFill>
                  <a:schemeClr val="accent4">
                    <a:lumMod val="60000"/>
                    <a:lumOff val="40000"/>
                  </a:schemeClr>
                </a:solidFill>
                <a:latin typeface="Leelawadee UI Semilight"/>
                <a:cs typeface="Leelawadee UI Semilight"/>
              </a:rPr>
              <a:t>d’animation</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propose</a:t>
            </a:r>
            <a:r>
              <a:rPr sz="1000" b="0" spc="-4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des</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activités</a:t>
            </a:r>
            <a:r>
              <a:rPr sz="1000" b="0" spc="-4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variées</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pouvant</a:t>
            </a:r>
            <a:r>
              <a:rPr sz="1000" b="0" spc="-30" dirty="0">
                <a:solidFill>
                  <a:schemeClr val="accent4">
                    <a:lumMod val="60000"/>
                    <a:lumOff val="40000"/>
                  </a:schemeClr>
                </a:solidFill>
                <a:latin typeface="Leelawadee UI Semilight"/>
                <a:cs typeface="Leelawadee UI Semilight"/>
              </a:rPr>
              <a:t> </a:t>
            </a:r>
            <a:r>
              <a:rPr sz="1000" b="0" spc="-10" dirty="0">
                <a:solidFill>
                  <a:schemeClr val="accent4">
                    <a:lumMod val="60000"/>
                    <a:lumOff val="40000"/>
                  </a:schemeClr>
                </a:solidFill>
                <a:latin typeface="Leelawadee UI Semilight"/>
                <a:cs typeface="Leelawadee UI Semilight"/>
              </a:rPr>
              <a:t>répondre</a:t>
            </a:r>
            <a:endParaRPr sz="1000" dirty="0">
              <a:solidFill>
                <a:schemeClr val="accent4">
                  <a:lumMod val="60000"/>
                  <a:lumOff val="40000"/>
                </a:schemeClr>
              </a:solidFill>
              <a:latin typeface="Leelawadee UI Semilight"/>
              <a:cs typeface="Leelawadee UI Semilight"/>
            </a:endParaRPr>
          </a:p>
          <a:p>
            <a:pPr marL="12700">
              <a:lnSpc>
                <a:spcPct val="100000"/>
              </a:lnSpc>
              <a:spcBef>
                <a:spcPts val="5"/>
              </a:spcBef>
            </a:pPr>
            <a:r>
              <a:rPr sz="1000" b="0" dirty="0">
                <a:solidFill>
                  <a:schemeClr val="accent4">
                    <a:lumMod val="60000"/>
                    <a:lumOff val="40000"/>
                  </a:schemeClr>
                </a:solidFill>
                <a:latin typeface="Leelawadee UI Semilight"/>
                <a:cs typeface="Leelawadee UI Semilight"/>
              </a:rPr>
              <a:t>aux</a:t>
            </a:r>
            <a:r>
              <a:rPr sz="1000" b="0" spc="-4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envies</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a:t>
            </a:r>
            <a:r>
              <a:rPr sz="1000" b="0" spc="-3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chacun</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en</a:t>
            </a:r>
            <a:r>
              <a:rPr sz="1000" b="0" spc="-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lien</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avec</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des</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projets</a:t>
            </a:r>
            <a:r>
              <a:rPr sz="1000" b="0" spc="-20" dirty="0">
                <a:solidFill>
                  <a:schemeClr val="accent4">
                    <a:lumMod val="60000"/>
                    <a:lumOff val="40000"/>
                  </a:schemeClr>
                </a:solidFill>
                <a:latin typeface="Leelawadee UI Semilight"/>
                <a:cs typeface="Leelawadee UI Semilight"/>
              </a:rPr>
              <a:t> </a:t>
            </a:r>
            <a:r>
              <a:rPr sz="1000" b="0" spc="-175" dirty="0">
                <a:solidFill>
                  <a:schemeClr val="accent4">
                    <a:lumMod val="60000"/>
                    <a:lumOff val="40000"/>
                  </a:schemeClr>
                </a:solidFill>
                <a:latin typeface="Leelawadee UI Semilight"/>
                <a:cs typeface="Leelawadee UI Semilight"/>
              </a:rPr>
              <a:t>à</a:t>
            </a:r>
            <a:r>
              <a:rPr sz="1000" b="0" spc="-1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court</a:t>
            </a:r>
            <a:r>
              <a:rPr sz="1000" b="0" spc="-1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ou</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long</a:t>
            </a:r>
            <a:r>
              <a:rPr sz="1000" b="0" spc="-15" dirty="0">
                <a:solidFill>
                  <a:schemeClr val="accent4">
                    <a:lumMod val="60000"/>
                    <a:lumOff val="40000"/>
                  </a:schemeClr>
                </a:solidFill>
                <a:latin typeface="Leelawadee UI Semilight"/>
                <a:cs typeface="Leelawadee UI Semilight"/>
              </a:rPr>
              <a:t> </a:t>
            </a:r>
            <a:r>
              <a:rPr sz="1000" b="0" spc="-10" dirty="0">
                <a:solidFill>
                  <a:schemeClr val="accent4">
                    <a:lumMod val="60000"/>
                    <a:lumOff val="40000"/>
                  </a:schemeClr>
                </a:solidFill>
                <a:latin typeface="Leelawadee UI Semilight"/>
                <a:cs typeface="Leelawadee UI Semilight"/>
              </a:rPr>
              <a:t>terme.</a:t>
            </a:r>
            <a:endParaRPr sz="1000" dirty="0">
              <a:solidFill>
                <a:schemeClr val="accent4">
                  <a:lumMod val="60000"/>
                  <a:lumOff val="40000"/>
                </a:schemeClr>
              </a:solidFill>
              <a:latin typeface="Leelawadee UI Semilight"/>
              <a:cs typeface="Leelawadee UI Semilight"/>
            </a:endParaRPr>
          </a:p>
        </p:txBody>
      </p:sp>
      <p:grpSp>
        <p:nvGrpSpPr>
          <p:cNvPr id="8" name="object 8"/>
          <p:cNvGrpSpPr/>
          <p:nvPr/>
        </p:nvGrpSpPr>
        <p:grpSpPr>
          <a:xfrm>
            <a:off x="381000" y="2898589"/>
            <a:ext cx="5008322" cy="1285836"/>
            <a:chOff x="662749" y="3745801"/>
            <a:chExt cx="4695825" cy="2611120"/>
          </a:xfrm>
          <a:solidFill>
            <a:schemeClr val="accent1">
              <a:lumMod val="20000"/>
              <a:lumOff val="80000"/>
            </a:schemeClr>
          </a:solidFill>
        </p:grpSpPr>
        <p:sp>
          <p:nvSpPr>
            <p:cNvPr id="9" name="object 9"/>
            <p:cNvSpPr/>
            <p:nvPr/>
          </p:nvSpPr>
          <p:spPr>
            <a:xfrm>
              <a:off x="667512" y="3750564"/>
              <a:ext cx="4686300" cy="2601595"/>
            </a:xfrm>
            <a:custGeom>
              <a:avLst/>
              <a:gdLst/>
              <a:ahLst/>
              <a:cxnLst/>
              <a:rect l="l" t="t" r="r" b="b"/>
              <a:pathLst>
                <a:path w="4686300" h="2601595">
                  <a:moveTo>
                    <a:pt x="4686300" y="0"/>
                  </a:moveTo>
                  <a:lnTo>
                    <a:pt x="0" y="0"/>
                  </a:lnTo>
                  <a:lnTo>
                    <a:pt x="0" y="2601468"/>
                  </a:lnTo>
                  <a:lnTo>
                    <a:pt x="4686300" y="2601468"/>
                  </a:lnTo>
                  <a:lnTo>
                    <a:pt x="4686300" y="0"/>
                  </a:lnTo>
                  <a:close/>
                </a:path>
              </a:pathLst>
            </a:custGeom>
            <a:grpFill/>
            <a:ln>
              <a:solidFill>
                <a:schemeClr val="bg1"/>
              </a:solidFill>
            </a:ln>
          </p:spPr>
          <p:txBody>
            <a:bodyPr wrap="square" lIns="0" tIns="0" rIns="0" bIns="0" rtlCol="0"/>
            <a:lstStyle/>
            <a:p>
              <a:endParaRPr/>
            </a:p>
          </p:txBody>
        </p:sp>
        <p:sp>
          <p:nvSpPr>
            <p:cNvPr id="10" name="object 10"/>
            <p:cNvSpPr/>
            <p:nvPr/>
          </p:nvSpPr>
          <p:spPr>
            <a:xfrm>
              <a:off x="667512" y="3750564"/>
              <a:ext cx="4686300" cy="2601595"/>
            </a:xfrm>
            <a:custGeom>
              <a:avLst/>
              <a:gdLst/>
              <a:ahLst/>
              <a:cxnLst/>
              <a:rect l="l" t="t" r="r" b="b"/>
              <a:pathLst>
                <a:path w="4686300" h="2601595">
                  <a:moveTo>
                    <a:pt x="0" y="2601468"/>
                  </a:moveTo>
                  <a:lnTo>
                    <a:pt x="4686300" y="2601468"/>
                  </a:lnTo>
                  <a:lnTo>
                    <a:pt x="4686300" y="0"/>
                  </a:lnTo>
                  <a:lnTo>
                    <a:pt x="0" y="0"/>
                  </a:lnTo>
                  <a:lnTo>
                    <a:pt x="0" y="2601468"/>
                  </a:lnTo>
                  <a:close/>
                </a:path>
              </a:pathLst>
            </a:custGeom>
            <a:grpFill/>
            <a:ln w="9143">
              <a:solidFill>
                <a:srgbClr val="FFFFFF"/>
              </a:solidFill>
            </a:ln>
          </p:spPr>
          <p:txBody>
            <a:bodyPr wrap="square" lIns="0" tIns="0" rIns="0" bIns="0" rtlCol="0"/>
            <a:lstStyle/>
            <a:p>
              <a:endParaRPr/>
            </a:p>
          </p:txBody>
        </p:sp>
      </p:grpSp>
      <p:sp>
        <p:nvSpPr>
          <p:cNvPr id="11" name="object 11"/>
          <p:cNvSpPr txBox="1"/>
          <p:nvPr/>
        </p:nvSpPr>
        <p:spPr>
          <a:xfrm>
            <a:off x="557483" y="3317928"/>
            <a:ext cx="4519295" cy="654025"/>
          </a:xfrm>
          <a:prstGeom prst="rect">
            <a:avLst/>
          </a:prstGeom>
        </p:spPr>
        <p:txBody>
          <a:bodyPr vert="horz" wrap="square" lIns="0" tIns="12700" rIns="0" bIns="0" rtlCol="0">
            <a:spAutoFit/>
          </a:bodyPr>
          <a:lstStyle/>
          <a:p>
            <a:pPr marL="12700" marR="68580">
              <a:lnSpc>
                <a:spcPct val="100000"/>
              </a:lnSpc>
              <a:spcBef>
                <a:spcPts val="1445"/>
              </a:spcBef>
            </a:pPr>
            <a:r>
              <a:rPr sz="1000" b="1" dirty="0" smtClean="0">
                <a:solidFill>
                  <a:schemeClr val="accent4">
                    <a:lumMod val="60000"/>
                    <a:lumOff val="40000"/>
                  </a:schemeClr>
                </a:solidFill>
                <a:uFill>
                  <a:solidFill>
                    <a:srgbClr val="92D050"/>
                  </a:solidFill>
                </a:uFill>
                <a:latin typeface="Leelawadee UI Semilight"/>
                <a:cs typeface="Leelawadee UI Semilight"/>
              </a:rPr>
              <a:t>Vigilance</a:t>
            </a:r>
            <a:r>
              <a:rPr sz="1000" b="1" spc="-40" dirty="0" smtClean="0">
                <a:solidFill>
                  <a:schemeClr val="accent4">
                    <a:lumMod val="60000"/>
                    <a:lumOff val="40000"/>
                  </a:schemeClr>
                </a:solidFill>
                <a:uFill>
                  <a:solidFill>
                    <a:srgbClr val="92D050"/>
                  </a:solidFill>
                </a:uFill>
                <a:latin typeface="Leelawadee UI Semilight"/>
                <a:cs typeface="Leelawadee UI Semilight"/>
              </a:rPr>
              <a:t> </a:t>
            </a:r>
            <a:r>
              <a:rPr sz="1000" b="1" dirty="0">
                <a:solidFill>
                  <a:schemeClr val="accent4">
                    <a:lumMod val="60000"/>
                    <a:lumOff val="40000"/>
                  </a:schemeClr>
                </a:solidFill>
                <a:uFill>
                  <a:solidFill>
                    <a:srgbClr val="92D050"/>
                  </a:solidFill>
                </a:uFill>
                <a:latin typeface="Leelawadee UI Semilight"/>
                <a:cs typeface="Leelawadee UI Semilight"/>
              </a:rPr>
              <a:t>urgence</a:t>
            </a:r>
            <a:r>
              <a:rPr sz="1000" b="1" spc="-30" dirty="0">
                <a:solidFill>
                  <a:schemeClr val="accent4">
                    <a:lumMod val="60000"/>
                    <a:lumOff val="40000"/>
                  </a:schemeClr>
                </a:solidFill>
                <a:uFill>
                  <a:solidFill>
                    <a:srgbClr val="92D050"/>
                  </a:solidFill>
                </a:uFill>
                <a:latin typeface="Leelawadee UI Semilight"/>
                <a:cs typeface="Leelawadee UI Semilight"/>
              </a:rPr>
              <a:t> </a:t>
            </a:r>
            <a:r>
              <a:rPr sz="1000" b="1" dirty="0">
                <a:solidFill>
                  <a:schemeClr val="accent4">
                    <a:lumMod val="60000"/>
                    <a:lumOff val="40000"/>
                  </a:schemeClr>
                </a:solidFill>
                <a:uFill>
                  <a:solidFill>
                    <a:srgbClr val="92D050"/>
                  </a:solidFill>
                </a:uFill>
                <a:latin typeface="Leelawadee UI Semilight"/>
                <a:cs typeface="Leelawadee UI Semilight"/>
              </a:rPr>
              <a:t>attentat</a:t>
            </a:r>
            <a:r>
              <a:rPr sz="1000" b="1" spc="-1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Les</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parents</a:t>
            </a:r>
            <a:r>
              <a:rPr sz="1000" b="0" spc="-3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ne</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sont</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pas</a:t>
            </a:r>
            <a:r>
              <a:rPr sz="1000" b="0" spc="-4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autorisés</a:t>
            </a:r>
            <a:r>
              <a:rPr sz="1000" b="0" spc="-25" dirty="0">
                <a:solidFill>
                  <a:schemeClr val="accent4">
                    <a:lumMod val="60000"/>
                    <a:lumOff val="40000"/>
                  </a:schemeClr>
                </a:solidFill>
                <a:latin typeface="Leelawadee UI Semilight"/>
                <a:cs typeface="Leelawadee UI Semilight"/>
              </a:rPr>
              <a:t> à </a:t>
            </a:r>
            <a:r>
              <a:rPr sz="1000" b="0" dirty="0">
                <a:solidFill>
                  <a:schemeClr val="accent4">
                    <a:lumMod val="60000"/>
                    <a:lumOff val="40000"/>
                  </a:schemeClr>
                </a:solidFill>
                <a:latin typeface="Leelawadee UI Semilight"/>
                <a:cs typeface="Leelawadee UI Semilight"/>
              </a:rPr>
              <a:t>entrer</a:t>
            </a:r>
            <a:r>
              <a:rPr sz="1000" b="0" spc="-2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dans</a:t>
            </a:r>
            <a:r>
              <a:rPr sz="1000" b="0" spc="-30" dirty="0">
                <a:solidFill>
                  <a:schemeClr val="accent4">
                    <a:lumMod val="60000"/>
                    <a:lumOff val="40000"/>
                  </a:schemeClr>
                </a:solidFill>
                <a:latin typeface="Leelawadee UI Semilight"/>
                <a:cs typeface="Leelawadee UI Semilight"/>
              </a:rPr>
              <a:t> </a:t>
            </a:r>
            <a:r>
              <a:rPr sz="1000" b="0" spc="-25" dirty="0">
                <a:solidFill>
                  <a:schemeClr val="accent4">
                    <a:lumMod val="60000"/>
                    <a:lumOff val="40000"/>
                  </a:schemeClr>
                </a:solidFill>
                <a:latin typeface="Leelawadee UI Semilight"/>
                <a:cs typeface="Leelawadee UI Semilight"/>
              </a:rPr>
              <a:t>l’établissement.</a:t>
            </a:r>
            <a:r>
              <a:rPr sz="1000" b="0" spc="-20" dirty="0">
                <a:solidFill>
                  <a:schemeClr val="accent4">
                    <a:lumMod val="60000"/>
                    <a:lumOff val="40000"/>
                  </a:schemeClr>
                </a:solidFill>
                <a:latin typeface="Leelawadee UI Semilight"/>
                <a:cs typeface="Leelawadee UI Semilight"/>
              </a:rPr>
              <a:t> </a:t>
            </a:r>
            <a:r>
              <a:rPr sz="1000" b="0" spc="-10" dirty="0">
                <a:solidFill>
                  <a:schemeClr val="accent4">
                    <a:lumMod val="60000"/>
                    <a:lumOff val="40000"/>
                  </a:schemeClr>
                </a:solidFill>
                <a:latin typeface="Leelawadee UI Semilight"/>
                <a:cs typeface="Leelawadee UI Semilight"/>
              </a:rPr>
              <a:t>Vous</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pouvez</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entrer</a:t>
            </a:r>
            <a:r>
              <a:rPr sz="1000" b="0" spc="-20"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dans</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la</a:t>
            </a:r>
            <a:r>
              <a:rPr sz="1000" b="0" spc="-35" dirty="0">
                <a:solidFill>
                  <a:schemeClr val="accent4">
                    <a:lumMod val="60000"/>
                    <a:lumOff val="40000"/>
                  </a:schemeClr>
                </a:solidFill>
                <a:latin typeface="Leelawadee UI Semilight"/>
                <a:cs typeface="Leelawadee UI Semilight"/>
              </a:rPr>
              <a:t> </a:t>
            </a:r>
            <a:r>
              <a:rPr sz="1000" b="0" dirty="0">
                <a:solidFill>
                  <a:schemeClr val="accent4">
                    <a:lumMod val="60000"/>
                    <a:lumOff val="40000"/>
                  </a:schemeClr>
                </a:solidFill>
                <a:latin typeface="Leelawadee UI Semilight"/>
                <a:cs typeface="Leelawadee UI Semilight"/>
              </a:rPr>
              <a:t>cour</a:t>
            </a:r>
            <a:r>
              <a:rPr sz="1000" b="0" spc="-20" dirty="0">
                <a:solidFill>
                  <a:schemeClr val="accent4">
                    <a:lumMod val="60000"/>
                    <a:lumOff val="40000"/>
                  </a:schemeClr>
                </a:solidFill>
                <a:latin typeface="Leelawadee UI Semilight"/>
                <a:cs typeface="Leelawadee UI Semilight"/>
              </a:rPr>
              <a:t> jusqu’à </a:t>
            </a:r>
            <a:r>
              <a:rPr sz="1000" b="0" dirty="0">
                <a:solidFill>
                  <a:schemeClr val="accent4">
                    <a:lumMod val="60000"/>
                    <a:lumOff val="40000"/>
                  </a:schemeClr>
                </a:solidFill>
                <a:latin typeface="Leelawadee UI Semilight"/>
                <a:cs typeface="Leelawadee UI Semilight"/>
              </a:rPr>
              <a:t>la</a:t>
            </a:r>
            <a:r>
              <a:rPr sz="1000" b="0" spc="-15" dirty="0">
                <a:solidFill>
                  <a:schemeClr val="accent4">
                    <a:lumMod val="60000"/>
                    <a:lumOff val="40000"/>
                  </a:schemeClr>
                </a:solidFill>
                <a:latin typeface="Leelawadee UI Semilight"/>
                <a:cs typeface="Leelawadee UI Semilight"/>
              </a:rPr>
              <a:t> </a:t>
            </a:r>
            <a:r>
              <a:rPr sz="1000" b="0" dirty="0" err="1">
                <a:solidFill>
                  <a:schemeClr val="accent4">
                    <a:lumMod val="60000"/>
                    <a:lumOff val="40000"/>
                  </a:schemeClr>
                </a:solidFill>
                <a:latin typeface="Leelawadee UI Semilight"/>
                <a:cs typeface="Leelawadee UI Semilight"/>
              </a:rPr>
              <a:t>porte</a:t>
            </a:r>
            <a:r>
              <a:rPr sz="1000" b="0" dirty="0">
                <a:solidFill>
                  <a:schemeClr val="accent4">
                    <a:lumMod val="60000"/>
                    <a:lumOff val="40000"/>
                  </a:schemeClr>
                </a:solidFill>
                <a:latin typeface="Leelawadee UI Semilight"/>
                <a:cs typeface="Leelawadee UI Semilight"/>
              </a:rPr>
              <a:t> </a:t>
            </a:r>
            <a:r>
              <a:rPr sz="1000" b="0" spc="-10" dirty="0" err="1" smtClean="0">
                <a:solidFill>
                  <a:schemeClr val="accent4">
                    <a:lumMod val="60000"/>
                    <a:lumOff val="40000"/>
                  </a:schemeClr>
                </a:solidFill>
                <a:latin typeface="Leelawadee UI Semilight"/>
                <a:cs typeface="Leelawadee UI Semilight"/>
              </a:rPr>
              <a:t>d’entrée</a:t>
            </a:r>
            <a:r>
              <a:rPr sz="1000" b="0" spc="-10" dirty="0" smtClean="0">
                <a:solidFill>
                  <a:schemeClr val="accent4">
                    <a:lumMod val="60000"/>
                    <a:lumOff val="40000"/>
                  </a:schemeClr>
                </a:solidFill>
                <a:latin typeface="Leelawadee UI Semilight"/>
                <a:cs typeface="Leelawadee UI Semilight"/>
              </a:rPr>
              <a:t>.</a:t>
            </a:r>
            <a:endParaRPr lang="fr-FR" sz="1000" b="0" spc="-10" dirty="0" smtClean="0">
              <a:solidFill>
                <a:schemeClr val="accent4">
                  <a:lumMod val="60000"/>
                  <a:lumOff val="40000"/>
                </a:schemeClr>
              </a:solidFill>
              <a:latin typeface="Leelawadee UI Semilight"/>
              <a:cs typeface="Leelawadee UI Semilight"/>
            </a:endParaRPr>
          </a:p>
          <a:p>
            <a:pPr marL="12700" marR="68580" algn="ctr">
              <a:lnSpc>
                <a:spcPct val="100000"/>
              </a:lnSpc>
              <a:spcBef>
                <a:spcPts val="1445"/>
              </a:spcBef>
            </a:pPr>
            <a:r>
              <a:rPr sz="1000" b="1" i="1" dirty="0" err="1" smtClean="0">
                <a:solidFill>
                  <a:schemeClr val="accent4">
                    <a:lumMod val="60000"/>
                    <a:lumOff val="40000"/>
                  </a:schemeClr>
                </a:solidFill>
                <a:latin typeface="Leelawadee UI Semilight"/>
                <a:cs typeface="Leelawadee UI Semilight"/>
              </a:rPr>
              <a:t>Privilégier</a:t>
            </a:r>
            <a:r>
              <a:rPr sz="1000" b="1" i="1" spc="-15" dirty="0" smtClean="0">
                <a:solidFill>
                  <a:schemeClr val="accent4">
                    <a:lumMod val="60000"/>
                    <a:lumOff val="40000"/>
                  </a:schemeClr>
                </a:solidFill>
                <a:latin typeface="Leelawadee UI Semilight"/>
                <a:cs typeface="Leelawadee UI Semilight"/>
              </a:rPr>
              <a:t> </a:t>
            </a:r>
            <a:r>
              <a:rPr sz="1000" b="1" i="1" dirty="0">
                <a:solidFill>
                  <a:schemeClr val="accent4">
                    <a:lumMod val="60000"/>
                    <a:lumOff val="40000"/>
                  </a:schemeClr>
                </a:solidFill>
                <a:latin typeface="Leelawadee UI Semilight"/>
                <a:cs typeface="Leelawadee UI Semilight"/>
              </a:rPr>
              <a:t>un</a:t>
            </a:r>
            <a:r>
              <a:rPr sz="1000" b="1" i="1" spc="-25" dirty="0">
                <a:solidFill>
                  <a:schemeClr val="accent4">
                    <a:lumMod val="60000"/>
                    <a:lumOff val="40000"/>
                  </a:schemeClr>
                </a:solidFill>
                <a:latin typeface="Leelawadee UI Semilight"/>
                <a:cs typeface="Leelawadee UI Semilight"/>
              </a:rPr>
              <a:t> </a:t>
            </a:r>
            <a:r>
              <a:rPr sz="1000" b="1" i="1" dirty="0" err="1" smtClean="0">
                <a:solidFill>
                  <a:schemeClr val="accent4">
                    <a:lumMod val="60000"/>
                    <a:lumOff val="40000"/>
                  </a:schemeClr>
                </a:solidFill>
                <a:latin typeface="Leelawadee UI Semilight"/>
                <a:cs typeface="Leelawadee UI Semilight"/>
              </a:rPr>
              <a:t>sa</a:t>
            </a:r>
            <a:r>
              <a:rPr lang="fr-FR" sz="1000" b="1" i="1" dirty="0" smtClean="0">
                <a:solidFill>
                  <a:schemeClr val="accent4">
                    <a:lumMod val="60000"/>
                    <a:lumOff val="40000"/>
                  </a:schemeClr>
                </a:solidFill>
                <a:latin typeface="Leelawadee UI Semilight"/>
                <a:cs typeface="Leelawadee UI Semilight"/>
              </a:rPr>
              <a:t>c à</a:t>
            </a:r>
            <a:r>
              <a:rPr sz="1000" b="1" i="1" spc="-30" dirty="0" smtClean="0">
                <a:solidFill>
                  <a:schemeClr val="accent4">
                    <a:lumMod val="60000"/>
                    <a:lumOff val="40000"/>
                  </a:schemeClr>
                </a:solidFill>
                <a:latin typeface="Leelawadee UI Semilight"/>
                <a:cs typeface="Leelawadee UI Semilight"/>
              </a:rPr>
              <a:t> </a:t>
            </a:r>
            <a:r>
              <a:rPr sz="1000" b="1" i="1" dirty="0">
                <a:solidFill>
                  <a:schemeClr val="accent4">
                    <a:lumMod val="60000"/>
                    <a:lumOff val="40000"/>
                  </a:schemeClr>
                </a:solidFill>
                <a:latin typeface="Leelawadee UI Semilight"/>
                <a:cs typeface="Leelawadee UI Semilight"/>
              </a:rPr>
              <a:t>dos</a:t>
            </a:r>
            <a:r>
              <a:rPr sz="1000" b="1" i="1" spc="-20" dirty="0">
                <a:solidFill>
                  <a:schemeClr val="accent4">
                    <a:lumMod val="60000"/>
                    <a:lumOff val="40000"/>
                  </a:schemeClr>
                </a:solidFill>
                <a:latin typeface="Leelawadee UI Semilight"/>
                <a:cs typeface="Leelawadee UI Semilight"/>
              </a:rPr>
              <a:t> </a:t>
            </a:r>
            <a:r>
              <a:rPr sz="1000" b="1" i="1" dirty="0">
                <a:solidFill>
                  <a:schemeClr val="accent4">
                    <a:lumMod val="60000"/>
                    <a:lumOff val="40000"/>
                  </a:schemeClr>
                </a:solidFill>
                <a:latin typeface="Leelawadee UI Semilight"/>
                <a:cs typeface="Leelawadee UI Semilight"/>
              </a:rPr>
              <a:t>et</a:t>
            </a:r>
            <a:r>
              <a:rPr sz="1000" b="1" i="1" spc="290" dirty="0">
                <a:solidFill>
                  <a:schemeClr val="accent4">
                    <a:lumMod val="60000"/>
                    <a:lumOff val="40000"/>
                  </a:schemeClr>
                </a:solidFill>
                <a:latin typeface="Leelawadee UI Semilight"/>
                <a:cs typeface="Leelawadee UI Semilight"/>
              </a:rPr>
              <a:t> </a:t>
            </a:r>
            <a:r>
              <a:rPr sz="1000" b="1" i="1" dirty="0" err="1">
                <a:solidFill>
                  <a:schemeClr val="accent4">
                    <a:lumMod val="60000"/>
                    <a:lumOff val="40000"/>
                  </a:schemeClr>
                </a:solidFill>
                <a:latin typeface="Leelawadee UI Semilight"/>
                <a:cs typeface="Leelawadee UI Semilight"/>
              </a:rPr>
              <a:t>une</a:t>
            </a:r>
            <a:r>
              <a:rPr sz="1000" b="1" i="1" spc="-30" dirty="0">
                <a:solidFill>
                  <a:schemeClr val="accent4">
                    <a:lumMod val="60000"/>
                    <a:lumOff val="40000"/>
                  </a:schemeClr>
                </a:solidFill>
                <a:latin typeface="Leelawadee UI Semilight"/>
                <a:cs typeface="Leelawadee UI Semilight"/>
              </a:rPr>
              <a:t> </a:t>
            </a:r>
            <a:r>
              <a:rPr sz="1000" b="1" i="1" dirty="0" smtClean="0">
                <a:solidFill>
                  <a:schemeClr val="accent4">
                    <a:lumMod val="60000"/>
                    <a:lumOff val="40000"/>
                  </a:schemeClr>
                </a:solidFill>
                <a:latin typeface="Leelawadee UI Semilight"/>
                <a:cs typeface="Leelawadee UI Semilight"/>
              </a:rPr>
              <a:t>gourde</a:t>
            </a:r>
            <a:r>
              <a:rPr lang="fr-FR" sz="1000" b="1" i="1" dirty="0" smtClean="0">
                <a:solidFill>
                  <a:schemeClr val="accent4">
                    <a:lumMod val="60000"/>
                    <a:lumOff val="40000"/>
                  </a:schemeClr>
                </a:solidFill>
                <a:latin typeface="Leelawadee UI Semilight"/>
                <a:cs typeface="Leelawadee UI Semilight"/>
              </a:rPr>
              <a:t> ainsi qu’une t</a:t>
            </a:r>
            <a:r>
              <a:rPr sz="1000" b="1" i="1" spc="-25" dirty="0" err="1" smtClean="0">
                <a:solidFill>
                  <a:schemeClr val="accent4">
                    <a:lumMod val="60000"/>
                    <a:lumOff val="40000"/>
                  </a:schemeClr>
                </a:solidFill>
                <a:latin typeface="Leelawadee UI Semilight"/>
                <a:cs typeface="Leelawadee UI Semilight"/>
              </a:rPr>
              <a:t>enu</a:t>
            </a:r>
            <a:r>
              <a:rPr lang="fr-FR" sz="1000" b="1" i="1" spc="-25" dirty="0" smtClean="0">
                <a:solidFill>
                  <a:schemeClr val="accent4">
                    <a:lumMod val="60000"/>
                    <a:lumOff val="40000"/>
                  </a:schemeClr>
                </a:solidFill>
                <a:latin typeface="Leelawadee UI Semilight"/>
                <a:cs typeface="Leelawadee UI Semilight"/>
              </a:rPr>
              <a:t>e</a:t>
            </a:r>
            <a:r>
              <a:rPr sz="1000" b="1" i="1" spc="-25" dirty="0" smtClean="0">
                <a:solidFill>
                  <a:schemeClr val="accent4">
                    <a:lumMod val="60000"/>
                    <a:lumOff val="40000"/>
                  </a:schemeClr>
                </a:solidFill>
                <a:latin typeface="Leelawadee UI Semilight"/>
                <a:cs typeface="Leelawadee UI Semilight"/>
              </a:rPr>
              <a:t> </a:t>
            </a:r>
            <a:r>
              <a:rPr sz="1000" b="1" i="1" spc="-10" dirty="0">
                <a:solidFill>
                  <a:schemeClr val="accent4">
                    <a:lumMod val="60000"/>
                    <a:lumOff val="40000"/>
                  </a:schemeClr>
                </a:solidFill>
                <a:latin typeface="Leelawadee UI Semilight"/>
                <a:cs typeface="Leelawadee UI Semilight"/>
              </a:rPr>
              <a:t>vestimentaire</a:t>
            </a:r>
            <a:r>
              <a:rPr sz="1000" b="1" i="1" spc="-15" dirty="0">
                <a:solidFill>
                  <a:schemeClr val="accent4">
                    <a:lumMod val="60000"/>
                    <a:lumOff val="40000"/>
                  </a:schemeClr>
                </a:solidFill>
                <a:latin typeface="Leelawadee UI Semilight"/>
                <a:cs typeface="Leelawadee UI Semilight"/>
              </a:rPr>
              <a:t> </a:t>
            </a:r>
            <a:r>
              <a:rPr sz="1000" b="1" i="1" dirty="0" err="1" smtClean="0">
                <a:solidFill>
                  <a:schemeClr val="accent4">
                    <a:lumMod val="60000"/>
                    <a:lumOff val="40000"/>
                  </a:schemeClr>
                </a:solidFill>
                <a:latin typeface="Leelawadee UI Semilight"/>
                <a:cs typeface="Leelawadee UI Semilight"/>
              </a:rPr>
              <a:t>adapté</a:t>
            </a:r>
            <a:r>
              <a:rPr lang="fr-FR" sz="1000" b="1" i="1" dirty="0" smtClean="0">
                <a:solidFill>
                  <a:schemeClr val="accent4">
                    <a:lumMod val="60000"/>
                    <a:lumOff val="40000"/>
                  </a:schemeClr>
                </a:solidFill>
                <a:latin typeface="Leelawadee UI Semilight"/>
                <a:cs typeface="Leelawadee UI Semilight"/>
              </a:rPr>
              <a:t>e</a:t>
            </a:r>
            <a:r>
              <a:rPr lang="fr-FR" sz="1000" b="1" i="1" spc="-10" dirty="0" smtClean="0">
                <a:solidFill>
                  <a:schemeClr val="accent4">
                    <a:lumMod val="60000"/>
                    <a:lumOff val="40000"/>
                  </a:schemeClr>
                </a:solidFill>
                <a:latin typeface="Leelawadee UI Semilight"/>
                <a:cs typeface="Leelawadee UI Semilight"/>
              </a:rPr>
              <a:t>.</a:t>
            </a:r>
            <a:endParaRPr sz="1000" b="1" i="1" dirty="0">
              <a:solidFill>
                <a:schemeClr val="accent4">
                  <a:lumMod val="60000"/>
                  <a:lumOff val="40000"/>
                </a:schemeClr>
              </a:solidFill>
              <a:latin typeface="Leelawadee UI Semilight"/>
              <a:cs typeface="Leelawadee UI Semilight"/>
            </a:endParaRPr>
          </a:p>
        </p:txBody>
      </p:sp>
      <p:sp>
        <p:nvSpPr>
          <p:cNvPr id="12" name="object 12"/>
          <p:cNvSpPr/>
          <p:nvPr/>
        </p:nvSpPr>
        <p:spPr>
          <a:xfrm>
            <a:off x="6079235" y="3015995"/>
            <a:ext cx="5354320" cy="3147060"/>
          </a:xfrm>
          <a:custGeom>
            <a:avLst/>
            <a:gdLst/>
            <a:ahLst/>
            <a:cxnLst/>
            <a:rect l="l" t="t" r="r" b="b"/>
            <a:pathLst>
              <a:path w="5354320" h="3147060">
                <a:moveTo>
                  <a:pt x="5353812" y="0"/>
                </a:moveTo>
                <a:lnTo>
                  <a:pt x="0" y="0"/>
                </a:lnTo>
                <a:lnTo>
                  <a:pt x="0" y="3147060"/>
                </a:lnTo>
                <a:lnTo>
                  <a:pt x="5353812" y="3147060"/>
                </a:lnTo>
                <a:lnTo>
                  <a:pt x="5353812" y="0"/>
                </a:lnTo>
                <a:close/>
              </a:path>
            </a:pathLst>
          </a:custGeom>
          <a:solidFill>
            <a:schemeClr val="accent1">
              <a:lumMod val="20000"/>
              <a:lumOff val="80000"/>
            </a:schemeClr>
          </a:solidFill>
          <a:ln>
            <a:solidFill>
              <a:schemeClr val="bg1"/>
            </a:solidFill>
          </a:ln>
        </p:spPr>
        <p:txBody>
          <a:bodyPr wrap="square" lIns="0" tIns="0" rIns="0" bIns="0" rtlCol="0"/>
          <a:lstStyle/>
          <a:p>
            <a:endParaRPr/>
          </a:p>
        </p:txBody>
      </p:sp>
      <p:sp>
        <p:nvSpPr>
          <p:cNvPr id="13" name="object 13"/>
          <p:cNvSpPr txBox="1"/>
          <p:nvPr/>
        </p:nvSpPr>
        <p:spPr>
          <a:xfrm>
            <a:off x="6203696" y="3533013"/>
            <a:ext cx="5104130" cy="2405380"/>
          </a:xfrm>
          <a:prstGeom prst="rect">
            <a:avLst/>
          </a:prstGeom>
        </p:spPr>
        <p:txBody>
          <a:bodyPr vert="horz" wrap="square" lIns="0" tIns="12700" rIns="0" bIns="0" rtlCol="0">
            <a:spAutoFit/>
          </a:bodyPr>
          <a:lstStyle/>
          <a:p>
            <a:pPr marL="1270" algn="ctr">
              <a:lnSpc>
                <a:spcPct val="100000"/>
              </a:lnSpc>
              <a:spcBef>
                <a:spcPts val="100"/>
              </a:spcBef>
            </a:pPr>
            <a:r>
              <a:rPr sz="1200" b="1" spc="-10" dirty="0">
                <a:solidFill>
                  <a:schemeClr val="accent4">
                    <a:lumMod val="60000"/>
                    <a:lumOff val="40000"/>
                  </a:schemeClr>
                </a:solidFill>
                <a:uFill>
                  <a:solidFill>
                    <a:srgbClr val="92D050"/>
                  </a:solidFill>
                </a:uFill>
                <a:latin typeface="Leelawadee UI Semilight"/>
                <a:cs typeface="Leelawadee UI Semilight"/>
              </a:rPr>
              <a:t>Journée</a:t>
            </a:r>
            <a:endParaRPr sz="1200" b="1" dirty="0">
              <a:solidFill>
                <a:schemeClr val="accent4">
                  <a:lumMod val="60000"/>
                  <a:lumOff val="40000"/>
                </a:schemeClr>
              </a:solidFill>
              <a:latin typeface="Leelawadee UI Semilight"/>
              <a:cs typeface="Leelawadee UI Semilight"/>
            </a:endParaRPr>
          </a:p>
          <a:p>
            <a:pPr marL="635" algn="ctr">
              <a:lnSpc>
                <a:spcPct val="100000"/>
              </a:lnSpc>
            </a:pPr>
            <a:r>
              <a:rPr sz="1200" b="0" dirty="0">
                <a:solidFill>
                  <a:schemeClr val="accent4">
                    <a:lumMod val="60000"/>
                    <a:lumOff val="40000"/>
                  </a:schemeClr>
                </a:solidFill>
                <a:latin typeface="Leelawadee UI Semilight"/>
                <a:cs typeface="Leelawadee UI Semilight"/>
              </a:rPr>
              <a:t>de</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7h30 </a:t>
            </a:r>
            <a:r>
              <a:rPr sz="1200" b="0" spc="-175" dirty="0">
                <a:solidFill>
                  <a:schemeClr val="accent4">
                    <a:lumMod val="60000"/>
                    <a:lumOff val="40000"/>
                  </a:schemeClr>
                </a:solidFill>
                <a:latin typeface="Leelawadee UI Semilight"/>
                <a:cs typeface="Leelawadee UI Semilight"/>
              </a:rPr>
              <a:t>à</a:t>
            </a:r>
            <a:r>
              <a:rPr sz="1200" b="0" spc="-10" dirty="0">
                <a:solidFill>
                  <a:schemeClr val="accent4">
                    <a:lumMod val="60000"/>
                    <a:lumOff val="40000"/>
                  </a:schemeClr>
                </a:solidFill>
                <a:latin typeface="Leelawadee UI Semilight"/>
                <a:cs typeface="Leelawadee UI Semilight"/>
              </a:rPr>
              <a:t> 19h00.</a:t>
            </a:r>
            <a:endParaRPr sz="1200" dirty="0">
              <a:solidFill>
                <a:schemeClr val="accent4">
                  <a:lumMod val="60000"/>
                  <a:lumOff val="40000"/>
                </a:schemeClr>
              </a:solidFill>
              <a:latin typeface="Leelawadee UI Semilight"/>
              <a:cs typeface="Leelawadee UI Semilight"/>
            </a:endParaRPr>
          </a:p>
          <a:p>
            <a:pPr marL="635" algn="ctr">
              <a:lnSpc>
                <a:spcPct val="100000"/>
              </a:lnSpc>
            </a:pPr>
            <a:r>
              <a:rPr sz="1200" b="0" dirty="0">
                <a:solidFill>
                  <a:schemeClr val="accent4">
                    <a:lumMod val="60000"/>
                    <a:lumOff val="40000"/>
                  </a:schemeClr>
                </a:solidFill>
                <a:latin typeface="Leelawadee UI Semilight"/>
                <a:cs typeface="Leelawadee UI Semilight"/>
              </a:rPr>
              <a:t>(Arrivée</a:t>
            </a:r>
            <a:r>
              <a:rPr sz="1200" b="0" spc="-3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entre</a:t>
            </a:r>
            <a:r>
              <a:rPr sz="1200" b="0" spc="-3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7h30</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et</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9h00</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et</a:t>
            </a:r>
            <a:r>
              <a:rPr sz="1200" b="0" spc="-1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départ</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de</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16h30</a:t>
            </a:r>
            <a:r>
              <a:rPr sz="1200" b="0" spc="-25" dirty="0">
                <a:solidFill>
                  <a:schemeClr val="accent4">
                    <a:lumMod val="60000"/>
                    <a:lumOff val="40000"/>
                  </a:schemeClr>
                </a:solidFill>
                <a:latin typeface="Leelawadee UI Semilight"/>
                <a:cs typeface="Leelawadee UI Semilight"/>
              </a:rPr>
              <a:t> </a:t>
            </a:r>
            <a:r>
              <a:rPr sz="1200" b="0" spc="-175" dirty="0">
                <a:solidFill>
                  <a:schemeClr val="accent4">
                    <a:lumMod val="60000"/>
                    <a:lumOff val="40000"/>
                  </a:schemeClr>
                </a:solidFill>
                <a:latin typeface="Leelawadee UI Semilight"/>
                <a:cs typeface="Leelawadee UI Semilight"/>
              </a:rPr>
              <a:t>à</a:t>
            </a:r>
            <a:r>
              <a:rPr sz="1200" b="0" spc="-10" dirty="0">
                <a:solidFill>
                  <a:schemeClr val="accent4">
                    <a:lumMod val="60000"/>
                    <a:lumOff val="40000"/>
                  </a:schemeClr>
                </a:solidFill>
                <a:latin typeface="Leelawadee UI Semilight"/>
                <a:cs typeface="Leelawadee UI Semilight"/>
              </a:rPr>
              <a:t> 19h00).</a:t>
            </a:r>
            <a:endParaRPr sz="1200" dirty="0">
              <a:solidFill>
                <a:schemeClr val="accent4">
                  <a:lumMod val="60000"/>
                  <a:lumOff val="40000"/>
                </a:schemeClr>
              </a:solidFill>
              <a:latin typeface="Leelawadee UI Semilight"/>
              <a:cs typeface="Leelawadee UI Semilight"/>
            </a:endParaRPr>
          </a:p>
          <a:p>
            <a:pPr marL="1905" algn="ctr">
              <a:lnSpc>
                <a:spcPct val="100000"/>
              </a:lnSpc>
              <a:spcBef>
                <a:spcPts val="1440"/>
              </a:spcBef>
            </a:pPr>
            <a:r>
              <a:rPr sz="1200" b="1" spc="-10" dirty="0">
                <a:solidFill>
                  <a:schemeClr val="accent4">
                    <a:lumMod val="60000"/>
                    <a:lumOff val="40000"/>
                  </a:schemeClr>
                </a:solidFill>
                <a:uFill>
                  <a:solidFill>
                    <a:srgbClr val="92D050"/>
                  </a:solidFill>
                </a:uFill>
                <a:latin typeface="Leelawadee UI Semilight"/>
                <a:cs typeface="Leelawadee UI Semilight"/>
              </a:rPr>
              <a:t>Demi-journée</a:t>
            </a:r>
            <a:endParaRPr sz="1200" b="1" dirty="0">
              <a:solidFill>
                <a:schemeClr val="accent4">
                  <a:lumMod val="60000"/>
                  <a:lumOff val="40000"/>
                </a:schemeClr>
              </a:solidFill>
              <a:latin typeface="Leelawadee UI Semilight"/>
              <a:cs typeface="Leelawadee UI Semilight"/>
            </a:endParaRPr>
          </a:p>
          <a:p>
            <a:pPr marL="1270" algn="ctr">
              <a:lnSpc>
                <a:spcPct val="100000"/>
              </a:lnSpc>
            </a:pPr>
            <a:r>
              <a:rPr sz="1200" dirty="0">
                <a:solidFill>
                  <a:schemeClr val="accent4">
                    <a:lumMod val="60000"/>
                    <a:lumOff val="40000"/>
                  </a:schemeClr>
                </a:solidFill>
                <a:latin typeface="Arial"/>
                <a:cs typeface="Arial"/>
              </a:rPr>
              <a:t>→</a:t>
            </a:r>
            <a:r>
              <a:rPr sz="1200" spc="-35" dirty="0">
                <a:solidFill>
                  <a:schemeClr val="accent4">
                    <a:lumMod val="60000"/>
                    <a:lumOff val="40000"/>
                  </a:schemeClr>
                </a:solidFill>
                <a:latin typeface="Arial"/>
                <a:cs typeface="Arial"/>
              </a:rPr>
              <a:t> </a:t>
            </a:r>
            <a:r>
              <a:rPr sz="1200" b="1" dirty="0">
                <a:solidFill>
                  <a:schemeClr val="accent4">
                    <a:lumMod val="60000"/>
                    <a:lumOff val="40000"/>
                  </a:schemeClr>
                </a:solidFill>
                <a:uFill>
                  <a:solidFill>
                    <a:srgbClr val="92D050"/>
                  </a:solidFill>
                </a:uFill>
                <a:latin typeface="Leelawadee UI Semilight"/>
                <a:cs typeface="Leelawadee UI Semilight"/>
              </a:rPr>
              <a:t>Le</a:t>
            </a:r>
            <a:r>
              <a:rPr sz="1200" b="1" spc="-10" dirty="0">
                <a:solidFill>
                  <a:schemeClr val="accent4">
                    <a:lumMod val="60000"/>
                    <a:lumOff val="40000"/>
                  </a:schemeClr>
                </a:solidFill>
                <a:uFill>
                  <a:solidFill>
                    <a:srgbClr val="92D050"/>
                  </a:solidFill>
                </a:uFill>
                <a:latin typeface="Leelawadee UI Semilight"/>
                <a:cs typeface="Leelawadee UI Semilight"/>
              </a:rPr>
              <a:t> </a:t>
            </a:r>
            <a:r>
              <a:rPr sz="1200" b="1" dirty="0">
                <a:solidFill>
                  <a:schemeClr val="accent4">
                    <a:lumMod val="60000"/>
                    <a:lumOff val="40000"/>
                  </a:schemeClr>
                </a:solidFill>
                <a:uFill>
                  <a:solidFill>
                    <a:srgbClr val="92D050"/>
                  </a:solidFill>
                </a:uFill>
                <a:latin typeface="Leelawadee UI Semilight"/>
                <a:cs typeface="Leelawadee UI Semilight"/>
              </a:rPr>
              <a:t>matin</a:t>
            </a:r>
            <a:r>
              <a:rPr sz="1200" b="1" spc="-15" dirty="0">
                <a:solidFill>
                  <a:schemeClr val="accent4">
                    <a:lumMod val="60000"/>
                    <a:lumOff val="40000"/>
                  </a:schemeClr>
                </a:solidFill>
                <a:uFill>
                  <a:solidFill>
                    <a:srgbClr val="92D050"/>
                  </a:solidFill>
                </a:u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a:t>
            </a:r>
            <a:r>
              <a:rPr sz="1200" b="0" spc="-1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de</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7h30 </a:t>
            </a:r>
            <a:r>
              <a:rPr sz="1200" b="0" spc="-175" dirty="0">
                <a:solidFill>
                  <a:schemeClr val="accent4">
                    <a:lumMod val="60000"/>
                    <a:lumOff val="40000"/>
                  </a:schemeClr>
                </a:solidFill>
                <a:latin typeface="Leelawadee UI Semilight"/>
                <a:cs typeface="Leelawadee UI Semilight"/>
              </a:rPr>
              <a:t>à</a:t>
            </a:r>
            <a:r>
              <a:rPr sz="1200" b="0" spc="-10" dirty="0">
                <a:solidFill>
                  <a:schemeClr val="accent4">
                    <a:lumMod val="60000"/>
                    <a:lumOff val="40000"/>
                  </a:schemeClr>
                </a:solidFill>
                <a:latin typeface="Leelawadee UI Semilight"/>
                <a:cs typeface="Leelawadee UI Semilight"/>
              </a:rPr>
              <a:t> 13h30.</a:t>
            </a:r>
            <a:endParaRPr sz="1200" dirty="0">
              <a:solidFill>
                <a:schemeClr val="accent4">
                  <a:lumMod val="60000"/>
                  <a:lumOff val="40000"/>
                </a:schemeClr>
              </a:solidFill>
              <a:latin typeface="Leelawadee UI Semilight"/>
              <a:cs typeface="Leelawadee UI Semilight"/>
            </a:endParaRPr>
          </a:p>
          <a:p>
            <a:pPr marL="164465" algn="ctr">
              <a:lnSpc>
                <a:spcPct val="100000"/>
              </a:lnSpc>
            </a:pPr>
            <a:r>
              <a:rPr sz="1200" b="0" dirty="0">
                <a:solidFill>
                  <a:schemeClr val="accent4">
                    <a:lumMod val="60000"/>
                    <a:lumOff val="40000"/>
                  </a:schemeClr>
                </a:solidFill>
                <a:latin typeface="Leelawadee UI Semilight"/>
                <a:cs typeface="Leelawadee UI Semilight"/>
              </a:rPr>
              <a:t>(Accueil</a:t>
            </a:r>
            <a:r>
              <a:rPr sz="1200" b="0" spc="-4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entre</a:t>
            </a:r>
            <a:r>
              <a:rPr sz="1200" b="0" spc="-3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7h30</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et</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9h00,</a:t>
            </a:r>
            <a:r>
              <a:rPr sz="1200" b="0" spc="-1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départ</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de</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13h00</a:t>
            </a:r>
            <a:r>
              <a:rPr sz="1200" b="0" spc="-25" dirty="0">
                <a:solidFill>
                  <a:schemeClr val="accent4">
                    <a:lumMod val="60000"/>
                    <a:lumOff val="40000"/>
                  </a:schemeClr>
                </a:solidFill>
                <a:latin typeface="Leelawadee UI Semilight"/>
                <a:cs typeface="Leelawadee UI Semilight"/>
              </a:rPr>
              <a:t> </a:t>
            </a:r>
            <a:r>
              <a:rPr sz="1200" b="0" spc="-175" dirty="0">
                <a:solidFill>
                  <a:schemeClr val="accent4">
                    <a:lumMod val="60000"/>
                    <a:lumOff val="40000"/>
                  </a:schemeClr>
                </a:solidFill>
                <a:latin typeface="Leelawadee UI Semilight"/>
                <a:cs typeface="Leelawadee UI Semilight"/>
              </a:rPr>
              <a:t>à</a:t>
            </a:r>
            <a:r>
              <a:rPr sz="1200" b="0" spc="5" dirty="0">
                <a:solidFill>
                  <a:schemeClr val="accent4">
                    <a:lumMod val="60000"/>
                    <a:lumOff val="40000"/>
                  </a:schemeClr>
                </a:solidFill>
                <a:latin typeface="Leelawadee UI Semilight"/>
                <a:cs typeface="Leelawadee UI Semilight"/>
              </a:rPr>
              <a:t> </a:t>
            </a:r>
            <a:r>
              <a:rPr sz="1200" b="0" spc="-10" dirty="0">
                <a:solidFill>
                  <a:schemeClr val="accent4">
                    <a:lumMod val="60000"/>
                    <a:lumOff val="40000"/>
                  </a:schemeClr>
                </a:solidFill>
                <a:latin typeface="Leelawadee UI Semilight"/>
                <a:cs typeface="Leelawadee UI Semilight"/>
              </a:rPr>
              <a:t>13h30)</a:t>
            </a:r>
            <a:endParaRPr sz="1200" dirty="0">
              <a:solidFill>
                <a:schemeClr val="accent4">
                  <a:lumMod val="60000"/>
                  <a:lumOff val="40000"/>
                </a:schemeClr>
              </a:solidFill>
              <a:latin typeface="Leelawadee UI Semilight"/>
              <a:cs typeface="Leelawadee UI Semilight"/>
            </a:endParaRPr>
          </a:p>
          <a:p>
            <a:pPr algn="ctr">
              <a:lnSpc>
                <a:spcPct val="100000"/>
              </a:lnSpc>
              <a:spcBef>
                <a:spcPts val="1440"/>
              </a:spcBef>
            </a:pPr>
            <a:r>
              <a:rPr sz="1200" dirty="0">
                <a:solidFill>
                  <a:schemeClr val="accent4">
                    <a:lumMod val="60000"/>
                    <a:lumOff val="40000"/>
                  </a:schemeClr>
                </a:solidFill>
                <a:latin typeface="Arial"/>
                <a:cs typeface="Arial"/>
              </a:rPr>
              <a:t>→</a:t>
            </a:r>
            <a:r>
              <a:rPr sz="1200" spc="-10" dirty="0">
                <a:solidFill>
                  <a:schemeClr val="accent4">
                    <a:lumMod val="60000"/>
                    <a:lumOff val="40000"/>
                  </a:schemeClr>
                </a:solidFill>
                <a:latin typeface="Arial"/>
                <a:cs typeface="Arial"/>
              </a:rPr>
              <a:t> </a:t>
            </a:r>
            <a:r>
              <a:rPr sz="1200" b="1" spc="-55" dirty="0">
                <a:solidFill>
                  <a:schemeClr val="accent4">
                    <a:lumMod val="60000"/>
                    <a:lumOff val="40000"/>
                  </a:schemeClr>
                </a:solidFill>
                <a:uFill>
                  <a:solidFill>
                    <a:srgbClr val="92D050"/>
                  </a:solidFill>
                </a:uFill>
                <a:latin typeface="Leelawadee UI Semilight"/>
                <a:cs typeface="Leelawadee UI Semilight"/>
              </a:rPr>
              <a:t>L’après-</a:t>
            </a:r>
            <a:r>
              <a:rPr sz="1200" b="1" dirty="0">
                <a:solidFill>
                  <a:schemeClr val="accent4">
                    <a:lumMod val="60000"/>
                    <a:lumOff val="40000"/>
                  </a:schemeClr>
                </a:solidFill>
                <a:uFill>
                  <a:solidFill>
                    <a:srgbClr val="92D050"/>
                  </a:solidFill>
                </a:uFill>
                <a:latin typeface="Leelawadee UI Semilight"/>
                <a:cs typeface="Leelawadee UI Semilight"/>
              </a:rPr>
              <a:t>midi</a:t>
            </a:r>
            <a:r>
              <a:rPr sz="1200" b="0" spc="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 de</a:t>
            </a:r>
            <a:r>
              <a:rPr sz="1200" b="0" spc="-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13h00</a:t>
            </a:r>
            <a:r>
              <a:rPr sz="1200" b="0" spc="10" dirty="0">
                <a:solidFill>
                  <a:schemeClr val="accent4">
                    <a:lumMod val="60000"/>
                    <a:lumOff val="40000"/>
                  </a:schemeClr>
                </a:solidFill>
                <a:latin typeface="Leelawadee UI Semilight"/>
                <a:cs typeface="Leelawadee UI Semilight"/>
              </a:rPr>
              <a:t> </a:t>
            </a:r>
            <a:r>
              <a:rPr sz="1200" b="0" spc="-175" dirty="0">
                <a:solidFill>
                  <a:schemeClr val="accent4">
                    <a:lumMod val="60000"/>
                    <a:lumOff val="40000"/>
                  </a:schemeClr>
                </a:solidFill>
                <a:latin typeface="Leelawadee UI Semilight"/>
                <a:cs typeface="Leelawadee UI Semilight"/>
              </a:rPr>
              <a:t>à</a:t>
            </a:r>
            <a:r>
              <a:rPr sz="1200" b="0" spc="-5" dirty="0">
                <a:solidFill>
                  <a:schemeClr val="accent4">
                    <a:lumMod val="60000"/>
                    <a:lumOff val="40000"/>
                  </a:schemeClr>
                </a:solidFill>
                <a:latin typeface="Leelawadee UI Semilight"/>
                <a:cs typeface="Leelawadee UI Semilight"/>
              </a:rPr>
              <a:t> </a:t>
            </a:r>
            <a:r>
              <a:rPr sz="1200" b="0" spc="-10" dirty="0">
                <a:solidFill>
                  <a:schemeClr val="accent4">
                    <a:lumMod val="60000"/>
                    <a:lumOff val="40000"/>
                  </a:schemeClr>
                </a:solidFill>
                <a:latin typeface="Leelawadee UI Semilight"/>
                <a:cs typeface="Leelawadee UI Semilight"/>
              </a:rPr>
              <a:t>13h30.</a:t>
            </a:r>
            <a:endParaRPr sz="1200" dirty="0">
              <a:solidFill>
                <a:schemeClr val="accent4">
                  <a:lumMod val="60000"/>
                  <a:lumOff val="40000"/>
                </a:schemeClr>
              </a:solidFill>
              <a:latin typeface="Leelawadee UI Semilight"/>
              <a:cs typeface="Leelawadee UI Semilight"/>
            </a:endParaRPr>
          </a:p>
          <a:p>
            <a:pPr marL="164465" algn="ctr">
              <a:lnSpc>
                <a:spcPct val="100000"/>
              </a:lnSpc>
            </a:pPr>
            <a:r>
              <a:rPr sz="1200" b="0" dirty="0">
                <a:solidFill>
                  <a:schemeClr val="accent4">
                    <a:lumMod val="60000"/>
                    <a:lumOff val="40000"/>
                  </a:schemeClr>
                </a:solidFill>
                <a:latin typeface="Leelawadee UI Semilight"/>
                <a:cs typeface="Leelawadee UI Semilight"/>
              </a:rPr>
              <a:t>(Accueil</a:t>
            </a:r>
            <a:r>
              <a:rPr sz="1200" b="0" spc="-4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entre</a:t>
            </a:r>
            <a:r>
              <a:rPr sz="1200" b="0" spc="-3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13h00</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et</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13h30,</a:t>
            </a:r>
            <a:r>
              <a:rPr sz="1200" b="0" spc="-25"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départ</a:t>
            </a:r>
            <a:r>
              <a:rPr sz="1200" b="0" spc="-1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de</a:t>
            </a:r>
            <a:r>
              <a:rPr sz="1200" b="0" spc="-20" dirty="0">
                <a:solidFill>
                  <a:schemeClr val="accent4">
                    <a:lumMod val="60000"/>
                    <a:lumOff val="40000"/>
                  </a:schemeClr>
                </a:solidFill>
                <a:latin typeface="Leelawadee UI Semilight"/>
                <a:cs typeface="Leelawadee UI Semilight"/>
              </a:rPr>
              <a:t> </a:t>
            </a:r>
            <a:r>
              <a:rPr sz="1200" b="0" dirty="0">
                <a:solidFill>
                  <a:schemeClr val="accent4">
                    <a:lumMod val="60000"/>
                    <a:lumOff val="40000"/>
                  </a:schemeClr>
                </a:solidFill>
                <a:latin typeface="Leelawadee UI Semilight"/>
                <a:cs typeface="Leelawadee UI Semilight"/>
              </a:rPr>
              <a:t>16h30</a:t>
            </a:r>
            <a:r>
              <a:rPr sz="1200" b="0" spc="-10" dirty="0">
                <a:solidFill>
                  <a:schemeClr val="accent4">
                    <a:lumMod val="60000"/>
                    <a:lumOff val="40000"/>
                  </a:schemeClr>
                </a:solidFill>
                <a:latin typeface="Leelawadee UI Semilight"/>
                <a:cs typeface="Leelawadee UI Semilight"/>
              </a:rPr>
              <a:t> </a:t>
            </a:r>
            <a:r>
              <a:rPr sz="1200" b="0" spc="-175" dirty="0">
                <a:solidFill>
                  <a:schemeClr val="accent4">
                    <a:lumMod val="60000"/>
                    <a:lumOff val="40000"/>
                  </a:schemeClr>
                </a:solidFill>
                <a:latin typeface="Leelawadee UI Semilight"/>
                <a:cs typeface="Leelawadee UI Semilight"/>
              </a:rPr>
              <a:t>à</a:t>
            </a:r>
            <a:r>
              <a:rPr sz="1200" b="0" spc="-10" dirty="0">
                <a:solidFill>
                  <a:schemeClr val="accent4">
                    <a:lumMod val="60000"/>
                    <a:lumOff val="40000"/>
                  </a:schemeClr>
                </a:solidFill>
                <a:latin typeface="Leelawadee UI Semilight"/>
                <a:cs typeface="Leelawadee UI Semilight"/>
              </a:rPr>
              <a:t> </a:t>
            </a:r>
            <a:r>
              <a:rPr sz="1200" b="0" spc="-20" dirty="0">
                <a:solidFill>
                  <a:schemeClr val="accent4">
                    <a:lumMod val="60000"/>
                    <a:lumOff val="40000"/>
                  </a:schemeClr>
                </a:solidFill>
                <a:latin typeface="Leelawadee UI Semilight"/>
                <a:cs typeface="Leelawadee UI Semilight"/>
              </a:rPr>
              <a:t>19h)</a:t>
            </a:r>
            <a:endParaRPr sz="1200" dirty="0">
              <a:solidFill>
                <a:schemeClr val="accent4">
                  <a:lumMod val="60000"/>
                  <a:lumOff val="40000"/>
                </a:schemeClr>
              </a:solidFill>
              <a:latin typeface="Leelawadee UI Semilight"/>
              <a:cs typeface="Leelawadee UI Semilight"/>
            </a:endParaRPr>
          </a:p>
          <a:p>
            <a:pPr algn="ctr">
              <a:lnSpc>
                <a:spcPts val="1470"/>
              </a:lnSpc>
              <a:spcBef>
                <a:spcPts val="1390"/>
              </a:spcBef>
            </a:pPr>
            <a:r>
              <a:rPr sz="1250" b="1" i="1" spc="-35" dirty="0">
                <a:solidFill>
                  <a:schemeClr val="accent4">
                    <a:lumMod val="60000"/>
                    <a:lumOff val="40000"/>
                  </a:schemeClr>
                </a:solidFill>
                <a:latin typeface="Leelawadee UI Semilight"/>
                <a:cs typeface="Leelawadee UI Semilight"/>
              </a:rPr>
              <a:t>Les</a:t>
            </a:r>
            <a:r>
              <a:rPr sz="1250" b="1" i="1" spc="-40" dirty="0">
                <a:solidFill>
                  <a:schemeClr val="accent4">
                    <a:lumMod val="60000"/>
                    <a:lumOff val="40000"/>
                  </a:schemeClr>
                </a:solidFill>
                <a:latin typeface="Leelawadee UI Semilight"/>
                <a:cs typeface="Leelawadee UI Semilight"/>
              </a:rPr>
              <a:t> </a:t>
            </a:r>
            <a:r>
              <a:rPr sz="1250" b="1" i="1" spc="-50" dirty="0">
                <a:solidFill>
                  <a:schemeClr val="accent4">
                    <a:lumMod val="60000"/>
                    <a:lumOff val="40000"/>
                  </a:schemeClr>
                </a:solidFill>
                <a:latin typeface="Leelawadee UI Semilight"/>
                <a:cs typeface="Leelawadee UI Semilight"/>
              </a:rPr>
              <a:t>programmes</a:t>
            </a:r>
            <a:r>
              <a:rPr sz="1250" b="1" i="1" spc="-40" dirty="0">
                <a:solidFill>
                  <a:schemeClr val="accent4">
                    <a:lumMod val="60000"/>
                    <a:lumOff val="40000"/>
                  </a:schemeClr>
                </a:solidFill>
                <a:latin typeface="Leelawadee UI Semilight"/>
                <a:cs typeface="Leelawadee UI Semilight"/>
              </a:rPr>
              <a:t> </a:t>
            </a:r>
            <a:r>
              <a:rPr sz="1250" b="1" i="1" spc="-30" dirty="0">
                <a:solidFill>
                  <a:schemeClr val="accent4">
                    <a:lumMod val="60000"/>
                    <a:lumOff val="40000"/>
                  </a:schemeClr>
                </a:solidFill>
                <a:latin typeface="Leelawadee UI Semilight"/>
                <a:cs typeface="Leelawadee UI Semilight"/>
              </a:rPr>
              <a:t>des</a:t>
            </a:r>
            <a:r>
              <a:rPr sz="1250" b="1" i="1" spc="-40" dirty="0">
                <a:solidFill>
                  <a:schemeClr val="accent4">
                    <a:lumMod val="60000"/>
                    <a:lumOff val="40000"/>
                  </a:schemeClr>
                </a:solidFill>
                <a:latin typeface="Leelawadee UI Semilight"/>
                <a:cs typeface="Leelawadee UI Semilight"/>
              </a:rPr>
              <a:t> </a:t>
            </a:r>
            <a:r>
              <a:rPr sz="1250" b="1" i="1" spc="-30" dirty="0">
                <a:solidFill>
                  <a:schemeClr val="accent4">
                    <a:lumMod val="60000"/>
                    <a:lumOff val="40000"/>
                  </a:schemeClr>
                </a:solidFill>
                <a:latin typeface="Leelawadee UI Semilight"/>
                <a:cs typeface="Leelawadee UI Semilight"/>
              </a:rPr>
              <a:t>accueils</a:t>
            </a:r>
            <a:r>
              <a:rPr sz="1250" b="1" i="1" spc="-40" dirty="0">
                <a:solidFill>
                  <a:schemeClr val="accent4">
                    <a:lumMod val="60000"/>
                    <a:lumOff val="40000"/>
                  </a:schemeClr>
                </a:solidFill>
                <a:latin typeface="Leelawadee UI Semilight"/>
                <a:cs typeface="Leelawadee UI Semilight"/>
              </a:rPr>
              <a:t> </a:t>
            </a:r>
            <a:r>
              <a:rPr sz="1250" b="1" i="1" spc="-30" dirty="0">
                <a:solidFill>
                  <a:schemeClr val="accent4">
                    <a:lumMod val="60000"/>
                    <a:lumOff val="40000"/>
                  </a:schemeClr>
                </a:solidFill>
                <a:latin typeface="Leelawadee UI Semilight"/>
                <a:cs typeface="Leelawadee UI Semilight"/>
              </a:rPr>
              <a:t>de</a:t>
            </a:r>
            <a:r>
              <a:rPr sz="1250" b="1" i="1" spc="-35" dirty="0">
                <a:solidFill>
                  <a:schemeClr val="accent4">
                    <a:lumMod val="60000"/>
                    <a:lumOff val="40000"/>
                  </a:schemeClr>
                </a:solidFill>
                <a:latin typeface="Leelawadee UI Semilight"/>
                <a:cs typeface="Leelawadee UI Semilight"/>
              </a:rPr>
              <a:t> </a:t>
            </a:r>
            <a:r>
              <a:rPr sz="1250" b="1" i="1" spc="-25" dirty="0">
                <a:solidFill>
                  <a:schemeClr val="accent4">
                    <a:lumMod val="60000"/>
                    <a:lumOff val="40000"/>
                  </a:schemeClr>
                </a:solidFill>
                <a:latin typeface="Leelawadee UI Semilight"/>
                <a:cs typeface="Leelawadee UI Semilight"/>
              </a:rPr>
              <a:t>loisirs</a:t>
            </a:r>
            <a:r>
              <a:rPr sz="1250" b="1" i="1" spc="-50" dirty="0">
                <a:solidFill>
                  <a:schemeClr val="accent4">
                    <a:lumMod val="60000"/>
                    <a:lumOff val="40000"/>
                  </a:schemeClr>
                </a:solidFill>
                <a:latin typeface="Leelawadee UI Semilight"/>
                <a:cs typeface="Leelawadee UI Semilight"/>
              </a:rPr>
              <a:t> </a:t>
            </a:r>
            <a:r>
              <a:rPr sz="1250" b="1" i="1" spc="-30" dirty="0">
                <a:solidFill>
                  <a:schemeClr val="accent4">
                    <a:lumMod val="60000"/>
                    <a:lumOff val="40000"/>
                  </a:schemeClr>
                </a:solidFill>
                <a:latin typeface="Leelawadee UI Semilight"/>
                <a:cs typeface="Leelawadee UI Semilight"/>
              </a:rPr>
              <a:t>sont </a:t>
            </a:r>
            <a:r>
              <a:rPr sz="1250" b="1" i="1" spc="-40" dirty="0">
                <a:solidFill>
                  <a:schemeClr val="accent4">
                    <a:lumMod val="60000"/>
                    <a:lumOff val="40000"/>
                  </a:schemeClr>
                </a:solidFill>
                <a:latin typeface="Leelawadee UI Semilight"/>
                <a:cs typeface="Leelawadee UI Semilight"/>
              </a:rPr>
              <a:t>disponibles </a:t>
            </a:r>
            <a:r>
              <a:rPr sz="1250" b="1" i="1" spc="-35" dirty="0">
                <a:solidFill>
                  <a:schemeClr val="accent4">
                    <a:lumMod val="60000"/>
                    <a:lumOff val="40000"/>
                  </a:schemeClr>
                </a:solidFill>
                <a:latin typeface="Leelawadee UI Semilight"/>
                <a:cs typeface="Leelawadee UI Semilight"/>
              </a:rPr>
              <a:t>toute</a:t>
            </a:r>
            <a:r>
              <a:rPr sz="1250" b="1" i="1" spc="-50" dirty="0">
                <a:solidFill>
                  <a:schemeClr val="accent4">
                    <a:lumMod val="60000"/>
                    <a:lumOff val="40000"/>
                  </a:schemeClr>
                </a:solidFill>
                <a:latin typeface="Leelawadee UI Semilight"/>
                <a:cs typeface="Leelawadee UI Semilight"/>
              </a:rPr>
              <a:t> </a:t>
            </a:r>
            <a:r>
              <a:rPr sz="1250" b="1" i="1" spc="-70" dirty="0">
                <a:solidFill>
                  <a:schemeClr val="accent4">
                    <a:lumMod val="60000"/>
                    <a:lumOff val="40000"/>
                  </a:schemeClr>
                </a:solidFill>
                <a:latin typeface="Leelawadee UI Semilight"/>
                <a:cs typeface="Leelawadee UI Semilight"/>
              </a:rPr>
              <a:t>l’année</a:t>
            </a:r>
            <a:r>
              <a:rPr sz="1250" b="1" i="1" spc="-55" dirty="0">
                <a:solidFill>
                  <a:schemeClr val="accent4">
                    <a:lumMod val="60000"/>
                    <a:lumOff val="40000"/>
                  </a:schemeClr>
                </a:solidFill>
                <a:latin typeface="Leelawadee UI Semilight"/>
                <a:cs typeface="Leelawadee UI Semilight"/>
              </a:rPr>
              <a:t> </a:t>
            </a:r>
            <a:r>
              <a:rPr sz="1250" b="1" i="1" spc="-25" dirty="0">
                <a:solidFill>
                  <a:schemeClr val="accent4">
                    <a:lumMod val="60000"/>
                    <a:lumOff val="40000"/>
                  </a:schemeClr>
                </a:solidFill>
                <a:latin typeface="Leelawadee UI Semilight"/>
                <a:cs typeface="Leelawadee UI Semilight"/>
              </a:rPr>
              <a:t>sur</a:t>
            </a:r>
            <a:r>
              <a:rPr sz="1250" b="1" i="1" spc="-30" dirty="0">
                <a:solidFill>
                  <a:schemeClr val="accent4">
                    <a:lumMod val="60000"/>
                    <a:lumOff val="40000"/>
                  </a:schemeClr>
                </a:solidFill>
                <a:latin typeface="Leelawadee UI Semilight"/>
                <a:cs typeface="Leelawadee UI Semilight"/>
              </a:rPr>
              <a:t> </a:t>
            </a:r>
            <a:r>
              <a:rPr sz="1250" b="1" i="1" dirty="0">
                <a:solidFill>
                  <a:schemeClr val="accent4">
                    <a:lumMod val="60000"/>
                    <a:lumOff val="40000"/>
                  </a:schemeClr>
                </a:solidFill>
                <a:latin typeface="Leelawadee UI Semilight"/>
                <a:cs typeface="Leelawadee UI Semilight"/>
              </a:rPr>
              <a:t>le</a:t>
            </a:r>
            <a:r>
              <a:rPr sz="1250" b="1" i="1" spc="-25" dirty="0">
                <a:solidFill>
                  <a:schemeClr val="accent4">
                    <a:lumMod val="60000"/>
                    <a:lumOff val="40000"/>
                  </a:schemeClr>
                </a:solidFill>
                <a:latin typeface="Leelawadee UI Semilight"/>
                <a:cs typeface="Leelawadee UI Semilight"/>
              </a:rPr>
              <a:t> </a:t>
            </a:r>
            <a:r>
              <a:rPr sz="1250" b="1" i="1" spc="-20" dirty="0">
                <a:solidFill>
                  <a:schemeClr val="accent4">
                    <a:lumMod val="60000"/>
                    <a:lumOff val="40000"/>
                  </a:schemeClr>
                </a:solidFill>
                <a:latin typeface="Leelawadee UI Semilight"/>
                <a:cs typeface="Leelawadee UI Semilight"/>
              </a:rPr>
              <a:t>site</a:t>
            </a:r>
            <a:endParaRPr sz="1250" b="1" dirty="0">
              <a:solidFill>
                <a:schemeClr val="accent4">
                  <a:lumMod val="60000"/>
                  <a:lumOff val="40000"/>
                </a:schemeClr>
              </a:solidFill>
              <a:latin typeface="Leelawadee UI Semilight"/>
              <a:cs typeface="Leelawadee UI Semilight"/>
            </a:endParaRPr>
          </a:p>
          <a:p>
            <a:pPr algn="ctr">
              <a:lnSpc>
                <a:spcPts val="1470"/>
              </a:lnSpc>
            </a:pPr>
            <a:r>
              <a:rPr sz="1250" b="1" i="1" spc="-30" dirty="0">
                <a:solidFill>
                  <a:schemeClr val="accent4">
                    <a:lumMod val="60000"/>
                    <a:lumOff val="40000"/>
                  </a:schemeClr>
                </a:solidFill>
                <a:latin typeface="Leelawadee UI Semilight"/>
                <a:cs typeface="Leelawadee UI Semilight"/>
              </a:rPr>
              <a:t>de</a:t>
            </a:r>
            <a:r>
              <a:rPr sz="1250" b="1" i="1" spc="-60" dirty="0">
                <a:solidFill>
                  <a:schemeClr val="accent4">
                    <a:lumMod val="60000"/>
                    <a:lumOff val="40000"/>
                  </a:schemeClr>
                </a:solidFill>
                <a:latin typeface="Leelawadee UI Semilight"/>
                <a:cs typeface="Leelawadee UI Semilight"/>
              </a:rPr>
              <a:t> </a:t>
            </a:r>
            <a:r>
              <a:rPr sz="1250" b="1" i="1" dirty="0">
                <a:solidFill>
                  <a:schemeClr val="accent4">
                    <a:lumMod val="60000"/>
                    <a:lumOff val="40000"/>
                  </a:schemeClr>
                </a:solidFill>
                <a:latin typeface="Leelawadee UI Semilight"/>
                <a:cs typeface="Leelawadee UI Semilight"/>
              </a:rPr>
              <a:t>la</a:t>
            </a:r>
            <a:r>
              <a:rPr sz="1250" b="1" i="1" spc="-65" dirty="0">
                <a:solidFill>
                  <a:schemeClr val="accent4">
                    <a:lumMod val="60000"/>
                    <a:lumOff val="40000"/>
                  </a:schemeClr>
                </a:solidFill>
                <a:latin typeface="Leelawadee UI Semilight"/>
                <a:cs typeface="Leelawadee UI Semilight"/>
              </a:rPr>
              <a:t> </a:t>
            </a:r>
            <a:r>
              <a:rPr sz="1250" b="1" i="1" spc="-10" dirty="0">
                <a:solidFill>
                  <a:schemeClr val="accent4">
                    <a:lumMod val="60000"/>
                    <a:lumOff val="40000"/>
                  </a:schemeClr>
                </a:solidFill>
                <a:latin typeface="Leelawadee UI Semilight"/>
                <a:cs typeface="Leelawadee UI Semilight"/>
              </a:rPr>
              <a:t>ville.</a:t>
            </a:r>
            <a:endParaRPr sz="1250" b="1" dirty="0">
              <a:solidFill>
                <a:schemeClr val="accent4">
                  <a:lumMod val="60000"/>
                  <a:lumOff val="40000"/>
                </a:schemeClr>
              </a:solidFill>
              <a:latin typeface="Leelawadee UI Semilight"/>
              <a:cs typeface="Leelawadee UI Semilight"/>
            </a:endParaRPr>
          </a:p>
        </p:txBody>
      </p:sp>
      <p:sp>
        <p:nvSpPr>
          <p:cNvPr id="56" name="Rectangle 55"/>
          <p:cNvSpPr/>
          <p:nvPr/>
        </p:nvSpPr>
        <p:spPr>
          <a:xfrm>
            <a:off x="693484" y="838200"/>
            <a:ext cx="4259516" cy="27699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fr-FR" sz="12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INTENTIONS PEDAGOGIQUES ET CHOIX DE L’ENFANT </a:t>
            </a:r>
          </a:p>
        </p:txBody>
      </p:sp>
      <p:sp>
        <p:nvSpPr>
          <p:cNvPr id="57" name="Rectangle 56"/>
          <p:cNvSpPr/>
          <p:nvPr/>
        </p:nvSpPr>
        <p:spPr>
          <a:xfrm>
            <a:off x="7078150" y="1143164"/>
            <a:ext cx="3244606" cy="52322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fr-FR" sz="14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ACCUEIL DE LOISIRS </a:t>
            </a:r>
            <a:r>
              <a:rPr lang="fr-FR" sz="1400" u="sng" dirty="0" smtClean="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ELEMENTAIRE</a:t>
            </a:r>
          </a:p>
          <a:p>
            <a:pPr algn="ctr"/>
            <a:r>
              <a:rPr lang="fr-FR" sz="14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 LES TEMPS </a:t>
            </a:r>
            <a:r>
              <a:rPr lang="fr-FR" sz="1400" u="sng" dirty="0" smtClean="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MODERNES</a:t>
            </a:r>
          </a:p>
        </p:txBody>
      </p:sp>
      <p:sp>
        <p:nvSpPr>
          <p:cNvPr id="58" name="Rectangle 57"/>
          <p:cNvSpPr/>
          <p:nvPr/>
        </p:nvSpPr>
        <p:spPr>
          <a:xfrm>
            <a:off x="8070088" y="3034080"/>
            <a:ext cx="1260730" cy="307777"/>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fr-FR" sz="14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cs typeface="Aparajita" pitchFamily="34" charset="0"/>
              </a:rPr>
              <a:t>OUVERTURE</a:t>
            </a:r>
            <a:endParaRPr lang="fr-FR" sz="1400" u="sng" dirty="0">
              <a:ln w="0"/>
              <a:solidFill>
                <a:schemeClr val="accent4">
                  <a:lumMod val="75000"/>
                </a:schemeClr>
              </a:solidFill>
              <a:effectLst>
                <a:reflection blurRad="6350" stA="53000" endA="300" endPos="35500" dir="5400000" sy="-90000" algn="bl" rotWithShape="0"/>
              </a:effectLst>
              <a:latin typeface="Belwe Lt BT" pitchFamily="18" charset="0"/>
              <a:cs typeface="Aparajita" pitchFamily="34" charset="0"/>
            </a:endParaRPr>
          </a:p>
        </p:txBody>
      </p:sp>
      <p:sp>
        <p:nvSpPr>
          <p:cNvPr id="59" name="Rectangle 58"/>
          <p:cNvSpPr/>
          <p:nvPr/>
        </p:nvSpPr>
        <p:spPr>
          <a:xfrm>
            <a:off x="228600" y="2971800"/>
            <a:ext cx="5263727" cy="30777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fr-FR" sz="14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INFOS MESURES SANITAIRES </a:t>
            </a:r>
            <a:r>
              <a:rPr lang="fr-FR" sz="1400" u="sng" dirty="0" smtClean="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 </a:t>
            </a:r>
            <a:r>
              <a:rPr lang="fr-FR" sz="1400" u="sng" dirty="0">
                <a:ln w="0"/>
                <a:solidFill>
                  <a:schemeClr val="accent4">
                    <a:lumMod val="75000"/>
                  </a:schemeClr>
                </a:solidFill>
                <a:effectLst>
                  <a:outerShdw blurRad="38100" dist="25400" dir="5400000" algn="ctr" rotWithShape="0">
                    <a:srgbClr val="6E747A">
                      <a:alpha val="43000"/>
                    </a:srgbClr>
                  </a:outerShdw>
                </a:effectLst>
                <a:latin typeface="Belwe Lt BT" pitchFamily="18" charset="0"/>
              </a:rPr>
              <a:t>/ VIGILENCE ATTENTAT </a:t>
            </a:r>
          </a:p>
        </p:txBody>
      </p:sp>
      <p:sp>
        <p:nvSpPr>
          <p:cNvPr id="60" name="ZoneTexte 59">
            <a:extLst>
              <a:ext uri="{FF2B5EF4-FFF2-40B4-BE49-F238E27FC236}">
                <a16:creationId xmlns:a16="http://schemas.microsoft.com/office/drawing/2014/main" id="{596956B8-4848-CE3B-FCCB-C43D64373192}"/>
              </a:ext>
            </a:extLst>
          </p:cNvPr>
          <p:cNvSpPr txBox="1"/>
          <p:nvPr/>
        </p:nvSpPr>
        <p:spPr>
          <a:xfrm>
            <a:off x="46515" y="196822"/>
            <a:ext cx="11511501" cy="646331"/>
          </a:xfrm>
          <a:prstGeom prst="rect">
            <a:avLst/>
          </a:prstGeom>
          <a:noFill/>
        </p:spPr>
        <p:txBody>
          <a:bodyPr wrap="square" rtlCol="0">
            <a:spAutoFit/>
          </a:bodyPr>
          <a:lstStyle/>
          <a:p>
            <a:pPr algn="ctr"/>
            <a:r>
              <a:rPr lang="fr-FR" sz="3600" b="1" dirty="0">
                <a:ln w="22225">
                  <a:solidFill>
                    <a:schemeClr val="accent2"/>
                  </a:solidFill>
                  <a:prstDash val="solid"/>
                </a:ln>
                <a:solidFill>
                  <a:schemeClr val="accent2">
                    <a:lumMod val="40000"/>
                    <a:lumOff val="60000"/>
                  </a:schemeClr>
                </a:solidFill>
                <a:latin typeface="Belwe Lt BT" pitchFamily="18" charset="0"/>
              </a:rPr>
              <a:t>Programme d’activités : </a:t>
            </a:r>
            <a:r>
              <a:rPr lang="fr-FR" sz="3600" b="1" dirty="0" smtClean="0">
                <a:ln w="22225">
                  <a:solidFill>
                    <a:schemeClr val="accent2"/>
                  </a:solidFill>
                  <a:prstDash val="solid"/>
                </a:ln>
                <a:solidFill>
                  <a:schemeClr val="accent2">
                    <a:lumMod val="40000"/>
                    <a:lumOff val="60000"/>
                  </a:schemeClr>
                </a:solidFill>
                <a:latin typeface="Belwe Lt BT" pitchFamily="18" charset="0"/>
              </a:rPr>
              <a:t>Vacances d’Avril 2024 </a:t>
            </a:r>
            <a:endParaRPr lang="fr-FR" sz="3600" b="1" dirty="0">
              <a:ln w="22225">
                <a:solidFill>
                  <a:schemeClr val="accent2"/>
                </a:solidFill>
                <a:prstDash val="solid"/>
              </a:ln>
              <a:solidFill>
                <a:schemeClr val="accent2">
                  <a:lumMod val="40000"/>
                  <a:lumOff val="60000"/>
                </a:schemeClr>
              </a:solidFill>
              <a:latin typeface="Belwe Lt BT" pitchFamily="18" charset="0"/>
            </a:endParaRPr>
          </a:p>
        </p:txBody>
      </p:sp>
      <p:pic>
        <p:nvPicPr>
          <p:cNvPr id="14" name="Imag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7559" y1="31934" x2="47559" y2="31934"/>
                        <a14:foregroundMark x1="49414" y1="32715" x2="55176" y2="35840"/>
                        <a14:foregroundMark x1="49121" y1="33398" x2="35645" y2="41992"/>
                        <a14:foregroundMark x1="59766" y1="38379" x2="72070" y2="45410"/>
                        <a14:foregroundMark x1="78809" y1="46875" x2="78809" y2="46875"/>
                        <a14:foregroundMark x1="80566" y1="47559" x2="80566" y2="47559"/>
                        <a14:foregroundMark x1="20605" y1="47070" x2="20605" y2="47070"/>
                        <a14:foregroundMark x1="19629" y1="47461" x2="19629" y2="47461"/>
                        <a14:foregroundMark x1="49609" y1="23047" x2="39648" y2="30664"/>
                        <a14:foregroundMark x1="49414" y1="23340" x2="58496" y2="29492"/>
                        <a14:foregroundMark x1="50391" y1="17480" x2="50391" y2="17480"/>
                        <a14:foregroundMark x1="45801" y1="19531" x2="45801" y2="19531"/>
                        <a14:foregroundMark x1="43555" y1="20801" x2="43555" y2="20801"/>
                        <a14:foregroundMark x1="55859" y1="20605" x2="55859" y2="20605"/>
                        <a14:backgroundMark x1="25221" y1="56195" x2="25221" y2="56195"/>
                        <a14:backgroundMark x1="34513" y1="37832" x2="34513" y2="37832"/>
                      </a14:backgroundRemoval>
                    </a14:imgEffect>
                  </a14:imgLayer>
                </a14:imgProps>
              </a:ext>
              <a:ext uri="{28A0092B-C50C-407E-A947-70E740481C1C}">
                <a14:useLocalDpi xmlns:a14="http://schemas.microsoft.com/office/drawing/2010/main" val="0"/>
              </a:ext>
            </a:extLst>
          </a:blip>
          <a:stretch>
            <a:fillRect/>
          </a:stretch>
        </p:blipFill>
        <p:spPr>
          <a:xfrm>
            <a:off x="9382104" y="1242750"/>
            <a:ext cx="1881303" cy="1881303"/>
          </a:xfrm>
          <a:prstGeom prst="rect">
            <a:avLst/>
          </a:prstGeom>
        </p:spPr>
      </p:pic>
      <p:pic>
        <p:nvPicPr>
          <p:cNvPr id="15" name="Image 14"/>
          <p:cNvPicPr>
            <a:picLocks noChangeAspect="1"/>
          </p:cNvPicPr>
          <p:nvPr/>
        </p:nvPicPr>
        <p:blipFill>
          <a:blip r:embed="rId6" cstate="print">
            <a:extLst>
              <a:ext uri="{BEBA8EAE-BF5A-486C-A8C5-ECC9F3942E4B}">
                <a14:imgProps xmlns:a14="http://schemas.microsoft.com/office/drawing/2010/main">
                  <a14:imgLayer r:embed="rId7">
                    <a14:imgEffect>
                      <a14:backgroundRemoval t="21500" b="67500" l="18267" r="78667">
                        <a14:foregroundMark x1="41733" y1="47400" x2="41733" y2="47400"/>
                        <a14:foregroundMark x1="51733" y1="46600" x2="51733" y2="46600"/>
                        <a14:foregroundMark x1="54000" y1="47900" x2="54000" y2="47900"/>
                        <a14:foregroundMark x1="44133" y1="38700" x2="44133" y2="38700"/>
                        <a14:foregroundMark x1="46000" y1="39600" x2="46000" y2="39600"/>
                        <a14:foregroundMark x1="47333" y1="38600" x2="47333" y2="38600"/>
                        <a14:foregroundMark x1="56133" y1="36900" x2="56133" y2="36900"/>
                        <a14:foregroundMark x1="57467" y1="36300" x2="57467" y2="36300"/>
                        <a14:foregroundMark x1="59867" y1="39800" x2="59867" y2="39800"/>
                        <a14:foregroundMark x1="62400" y1="39300" x2="62400" y2="39300"/>
                        <a14:foregroundMark x1="57200" y1="39300" x2="57200" y2="39300"/>
                        <a14:foregroundMark x1="69600" y1="35900" x2="69600" y2="35900"/>
                        <a14:foregroundMark x1="67333" y1="35100" x2="67333" y2="35100"/>
                        <a14:foregroundMark x1="28533" y1="36900" x2="28533" y2="36900"/>
                        <a14:foregroundMark x1="25733" y1="35900" x2="25733" y2="35900"/>
                        <a14:foregroundMark x1="23867" y1="38000" x2="23867" y2="38000"/>
                        <a14:foregroundMark x1="24800" y1="39300" x2="24800" y2="39300"/>
                        <a14:foregroundMark x1="55600" y1="25400" x2="55600" y2="25400"/>
                        <a14:foregroundMark x1="58800" y1="26800" x2="58800" y2="26800"/>
                        <a14:foregroundMark x1="57600" y1="25600" x2="57600" y2="25600"/>
                        <a14:foregroundMark x1="58133" y1="28400" x2="58133" y2="28400"/>
                      </a14:backgroundRemoval>
                    </a14:imgEffect>
                  </a14:imgLayer>
                </a14:imgProps>
              </a:ext>
              <a:ext uri="{28A0092B-C50C-407E-A947-70E740481C1C}">
                <a14:useLocalDpi xmlns:a14="http://schemas.microsoft.com/office/drawing/2010/main" val="0"/>
              </a:ext>
            </a:extLst>
          </a:blip>
          <a:stretch>
            <a:fillRect/>
          </a:stretch>
        </p:blipFill>
        <p:spPr>
          <a:xfrm>
            <a:off x="-250543" y="5163864"/>
            <a:ext cx="1919897" cy="2559863"/>
          </a:xfrm>
          <a:prstGeom prst="rect">
            <a:avLst/>
          </a:prstGeom>
        </p:spPr>
      </p:pic>
      <p:pic>
        <p:nvPicPr>
          <p:cNvPr id="16" name="Imag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a:off x="10227537" y="2997255"/>
            <a:ext cx="1204750" cy="1204750"/>
          </a:xfrm>
          <a:prstGeom prst="rect">
            <a:avLst/>
          </a:prstGeom>
        </p:spPr>
      </p:pic>
      <p:pic>
        <p:nvPicPr>
          <p:cNvPr id="24" name="Image 23"/>
          <p:cNvPicPr>
            <a:picLocks noChangeAspect="1"/>
          </p:cNvPicPr>
          <p:nvPr/>
        </p:nvPicPr>
        <p:blipFill>
          <a:blip r:embed="rId10" cstate="print">
            <a:extLst>
              <a:ext uri="{BEBA8EAE-BF5A-486C-A8C5-ECC9F3942E4B}">
                <a14:imgProps xmlns:a14="http://schemas.microsoft.com/office/drawing/2010/main">
                  <a14:imgLayer r:embed="rId9">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rot="11888169">
            <a:off x="6282420" y="2696338"/>
            <a:ext cx="1493673" cy="1493673"/>
          </a:xfrm>
          <a:prstGeom prst="rect">
            <a:avLst/>
          </a:prstGeom>
        </p:spPr>
      </p:pic>
      <p:pic>
        <p:nvPicPr>
          <p:cNvPr id="25" name="Image 24"/>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100000" l="10000" r="90000">
                        <a14:foregroundMark x1="48750" y1="81875" x2="48750" y2="81875"/>
                        <a14:foregroundMark x1="50000" y1="75000" x2="50000" y2="75000"/>
                        <a14:foregroundMark x1="49375" y1="62500" x2="50000" y2="81875"/>
                      </a14:backgroundRemoval>
                    </a14:imgEffect>
                  </a14:imgLayer>
                </a14:imgProps>
              </a:ext>
              <a:ext uri="{28A0092B-C50C-407E-A947-70E740481C1C}">
                <a14:useLocalDpi xmlns:a14="http://schemas.microsoft.com/office/drawing/2010/main" val="0"/>
              </a:ext>
            </a:extLst>
          </a:blip>
          <a:stretch>
            <a:fillRect/>
          </a:stretch>
        </p:blipFill>
        <p:spPr>
          <a:xfrm>
            <a:off x="6034868" y="843153"/>
            <a:ext cx="1083323" cy="1083323"/>
          </a:xfrm>
          <a:prstGeom prst="rect">
            <a:avLst/>
          </a:prstGeom>
        </p:spPr>
      </p:pic>
      <p:pic>
        <p:nvPicPr>
          <p:cNvPr id="26" name="Image 25"/>
          <p:cNvPicPr>
            <a:picLocks noChangeAspect="1"/>
          </p:cNvPicPr>
          <p:nvPr/>
        </p:nvPicPr>
        <p:blipFill>
          <a:blip r:embed="rId13" cstate="print">
            <a:extLst>
              <a:ext uri="{BEBA8EAE-BF5A-486C-A8C5-ECC9F3942E4B}">
                <a14:imgProps xmlns:a14="http://schemas.microsoft.com/office/drawing/2010/main">
                  <a14:imgLayer r:embed="rId14">
                    <a14:imgEffect>
                      <a14:backgroundRemoval t="37231" b="62308" l="0" r="30615">
                        <a14:foregroundMark x1="21615" y1="49231" x2="21615" y2="49231"/>
                        <a14:foregroundMark x1="14462" y1="47692" x2="14462" y2="47692"/>
                        <a14:foregroundMark x1="16692" y1="51538" x2="16692" y2="51538"/>
                        <a14:foregroundMark x1="17000" y1="54462" x2="17000" y2="54462"/>
                        <a14:foregroundMark x1="13846" y1="57385" x2="13846" y2="57385"/>
                        <a14:foregroundMark x1="19385" y1="57231" x2="19385" y2="57231"/>
                        <a14:foregroundMark x1="14385" y1="57692" x2="14385" y2="57692"/>
                        <a14:foregroundMark x1="20385" y1="56923" x2="20385" y2="56923"/>
                        <a14:foregroundMark x1="21615" y1="56308" x2="21615" y2="56308"/>
                        <a14:foregroundMark x1="19077" y1="57615" x2="19077" y2="57615"/>
                        <a14:foregroundMark x1="18231" y1="58000" x2="18231" y2="58000"/>
                        <a14:foregroundMark x1="12385" y1="56846" x2="12385" y2="56846"/>
                        <a14:foregroundMark x1="11462" y1="56154" x2="11462" y2="56154"/>
                        <a14:foregroundMark x1="12769" y1="43462" x2="12769" y2="43462"/>
                        <a14:foregroundMark x1="11923" y1="43769" x2="11923" y2="43769"/>
                        <a14:foregroundMark x1="13462" y1="43154" x2="13462" y2="43154"/>
                      </a14:backgroundRemoval>
                    </a14:imgEffect>
                  </a14:imgLayer>
                </a14:imgProps>
              </a:ext>
              <a:ext uri="{28A0092B-C50C-407E-A947-70E740481C1C}">
                <a14:useLocalDpi xmlns:a14="http://schemas.microsoft.com/office/drawing/2010/main" val="0"/>
              </a:ext>
            </a:extLst>
          </a:blip>
          <a:stretch>
            <a:fillRect/>
          </a:stretch>
        </p:blipFill>
        <p:spPr>
          <a:xfrm>
            <a:off x="4375303" y="908559"/>
            <a:ext cx="2971800" cy="2971800"/>
          </a:xfrm>
          <a:prstGeom prst="rect">
            <a:avLst/>
          </a:prstGeom>
        </p:spPr>
      </p:pic>
      <p:pic>
        <p:nvPicPr>
          <p:cNvPr id="27" name="Image 26"/>
          <p:cNvPicPr>
            <a:picLocks noChangeAspect="1"/>
          </p:cNvPicPr>
          <p:nvPr/>
        </p:nvPicPr>
        <p:blipFill>
          <a:blip r:embed="rId15">
            <a:extLst>
              <a:ext uri="{BEBA8EAE-BF5A-486C-A8C5-ECC9F3942E4B}">
                <a14:imgProps xmlns:a14="http://schemas.microsoft.com/office/drawing/2010/main">
                  <a14:imgLayer r:embed="rId16">
                    <a14:imgEffect>
                      <a14:backgroundRemoval t="45181" b="100000" l="13861" r="33333">
                        <a14:foregroundMark x1="21452" y1="65060" x2="24752" y2="95783"/>
                      </a14:backgroundRemoval>
                    </a14:imgEffect>
                  </a14:imgLayer>
                </a14:imgProps>
              </a:ext>
              <a:ext uri="{28A0092B-C50C-407E-A947-70E740481C1C}">
                <a14:useLocalDpi xmlns:a14="http://schemas.microsoft.com/office/drawing/2010/main" val="0"/>
              </a:ext>
            </a:extLst>
          </a:blip>
          <a:stretch>
            <a:fillRect/>
          </a:stretch>
        </p:blipFill>
        <p:spPr>
          <a:xfrm>
            <a:off x="6199364" y="1077400"/>
            <a:ext cx="3269323" cy="1791115"/>
          </a:xfrm>
          <a:prstGeom prst="rect">
            <a:avLst/>
          </a:prstGeom>
        </p:spPr>
      </p:pic>
      <p:pic>
        <p:nvPicPr>
          <p:cNvPr id="28" name="Image 27"/>
          <p:cNvPicPr>
            <a:picLocks noChangeAspect="1"/>
          </p:cNvPicPr>
          <p:nvPr/>
        </p:nvPicPr>
        <p:blipFill>
          <a:blip r:embed="rId17"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491956">
            <a:off x="-1254801" y="-277742"/>
            <a:ext cx="3403826" cy="3403826"/>
          </a:xfrm>
          <a:prstGeom prst="rect">
            <a:avLst/>
          </a:prstGeom>
        </p:spPr>
      </p:pic>
      <p:pic>
        <p:nvPicPr>
          <p:cNvPr id="31" name="Image 30"/>
          <p:cNvPicPr>
            <a:picLocks noChangeAspect="1"/>
          </p:cNvPicPr>
          <p:nvPr/>
        </p:nvPicPr>
        <p:blipFill>
          <a:blip r:embed="rId18" cstate="print">
            <a:extLst>
              <a:ext uri="{BEBA8EAE-BF5A-486C-A8C5-ECC9F3942E4B}">
                <a14:imgProps xmlns:a14="http://schemas.microsoft.com/office/drawing/2010/main">
                  <a14:imgLayer r:embed="rId19">
                    <a14:imgEffect>
                      <a14:backgroundRemoval t="5462" b="33077" l="32231" r="65615">
                        <a14:foregroundMark x1="53615" y1="20923" x2="53615" y2="20923"/>
                      </a14:backgroundRemoval>
                    </a14:imgEffect>
                  </a14:imgLayer>
                </a14:imgProps>
              </a:ext>
              <a:ext uri="{28A0092B-C50C-407E-A947-70E740481C1C}">
                <a14:useLocalDpi xmlns:a14="http://schemas.microsoft.com/office/drawing/2010/main" val="0"/>
              </a:ext>
            </a:extLst>
          </a:blip>
          <a:stretch>
            <a:fillRect/>
          </a:stretch>
        </p:blipFill>
        <p:spPr>
          <a:xfrm>
            <a:off x="3338709" y="5643943"/>
            <a:ext cx="2945512" cy="2945512"/>
          </a:xfrm>
          <a:prstGeom prst="rect">
            <a:avLst/>
          </a:prstGeom>
        </p:spPr>
      </p:pic>
      <p:pic>
        <p:nvPicPr>
          <p:cNvPr id="32" name="Image 31"/>
          <p:cNvPicPr>
            <a:picLocks noChangeAspect="1"/>
          </p:cNvPicPr>
          <p:nvPr/>
        </p:nvPicPr>
        <p:blipFill>
          <a:blip r:embed="rId20" cstate="print">
            <a:extLst>
              <a:ext uri="{BEBA8EAE-BF5A-486C-A8C5-ECC9F3942E4B}">
                <a14:imgProps xmlns:a14="http://schemas.microsoft.com/office/drawing/2010/main">
                  <a14:imgLayer r:embed="rId21">
                    <a14:imgEffect>
                      <a14:backgroundRemoval t="47239" b="90739" l="43385" r="79769"/>
                    </a14:imgEffect>
                  </a14:imgLayer>
                </a14:imgProps>
              </a:ext>
              <a:ext uri="{28A0092B-C50C-407E-A947-70E740481C1C}">
                <a14:useLocalDpi xmlns:a14="http://schemas.microsoft.com/office/drawing/2010/main" val="0"/>
              </a:ext>
            </a:extLst>
          </a:blip>
          <a:stretch>
            <a:fillRect/>
          </a:stretch>
        </p:blipFill>
        <p:spPr>
          <a:xfrm>
            <a:off x="10215590" y="4056502"/>
            <a:ext cx="2346002" cy="2124034"/>
          </a:xfrm>
          <a:prstGeom prst="rect">
            <a:avLst/>
          </a:prstGeom>
        </p:spPr>
      </p:pic>
      <p:pic>
        <p:nvPicPr>
          <p:cNvPr id="19" name="Imag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43534" y="5945847"/>
            <a:ext cx="881126" cy="806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1" y="0"/>
            <a:ext cx="12282313" cy="6858000"/>
          </a:xfrm>
          <a:prstGeom prst="rect">
            <a:avLst/>
          </a:prstGeom>
        </p:spPr>
      </p:pic>
      <p:sp>
        <p:nvSpPr>
          <p:cNvPr id="56" name="object 56"/>
          <p:cNvSpPr txBox="1"/>
          <p:nvPr/>
        </p:nvSpPr>
        <p:spPr>
          <a:xfrm>
            <a:off x="2748533" y="6088638"/>
            <a:ext cx="5880100" cy="235962"/>
          </a:xfrm>
          <a:prstGeom prst="rect">
            <a:avLst/>
          </a:prstGeom>
          <a:noFill/>
          <a:ln>
            <a:noFill/>
          </a:ln>
        </p:spPr>
        <p:style>
          <a:lnRef idx="0">
            <a:scrgbClr r="0" g="0" b="0"/>
          </a:lnRef>
          <a:fillRef idx="0">
            <a:scrgbClr r="0" g="0" b="0"/>
          </a:fillRef>
          <a:effectRef idx="0">
            <a:scrgbClr r="0" g="0" b="0"/>
          </a:effectRef>
          <a:fontRef idx="minor">
            <a:schemeClr val="accent5"/>
          </a:fontRef>
        </p:style>
        <p:txBody>
          <a:bodyPr vert="horz" wrap="square" lIns="0" tIns="43180" rIns="0" bIns="0" rtlCol="0">
            <a:spAutoFit/>
          </a:bodyPr>
          <a:lstStyle/>
          <a:p>
            <a:pPr marL="341630">
              <a:lnSpc>
                <a:spcPct val="100000"/>
              </a:lnSpc>
              <a:spcBef>
                <a:spcPts val="340"/>
              </a:spcBef>
            </a:pPr>
            <a:r>
              <a:rPr sz="1250" i="1" spc="-20" dirty="0">
                <a:solidFill>
                  <a:schemeClr val="accent4"/>
                </a:solidFill>
                <a:latin typeface="Ink Free" panose="03080402000500000000" pitchFamily="66" charset="0"/>
                <a:cs typeface="Eras Medium ITC"/>
              </a:rPr>
              <a:t>Sans</a:t>
            </a:r>
            <a:r>
              <a:rPr sz="1250" i="1" spc="-35" dirty="0">
                <a:solidFill>
                  <a:schemeClr val="accent4"/>
                </a:solidFill>
                <a:latin typeface="Ink Free" panose="03080402000500000000" pitchFamily="66" charset="0"/>
                <a:cs typeface="Eras Medium ITC"/>
              </a:rPr>
              <a:t> </a:t>
            </a:r>
            <a:r>
              <a:rPr sz="1250" i="1" spc="-25" dirty="0">
                <a:solidFill>
                  <a:schemeClr val="accent4"/>
                </a:solidFill>
                <a:latin typeface="Ink Free" panose="03080402000500000000" pitchFamily="66" charset="0"/>
                <a:cs typeface="Eras Medium ITC"/>
              </a:rPr>
              <a:t>oublier, </a:t>
            </a:r>
            <a:r>
              <a:rPr sz="1250" i="1" dirty="0">
                <a:solidFill>
                  <a:schemeClr val="accent4"/>
                </a:solidFill>
                <a:latin typeface="Ink Free" panose="03080402000500000000" pitchFamily="66" charset="0"/>
                <a:cs typeface="Eras Medium ITC"/>
              </a:rPr>
              <a:t>les</a:t>
            </a:r>
            <a:r>
              <a:rPr sz="1250" i="1" spc="-25" dirty="0">
                <a:solidFill>
                  <a:schemeClr val="accent4"/>
                </a:solidFill>
                <a:latin typeface="Ink Free" panose="03080402000500000000" pitchFamily="66" charset="0"/>
                <a:cs typeface="Eras Medium ITC"/>
              </a:rPr>
              <a:t> </a:t>
            </a:r>
            <a:r>
              <a:rPr sz="1250" i="1" spc="-20" dirty="0">
                <a:solidFill>
                  <a:schemeClr val="accent4"/>
                </a:solidFill>
                <a:latin typeface="Ink Free" panose="03080402000500000000" pitchFamily="66" charset="0"/>
                <a:cs typeface="Eras Medium ITC"/>
              </a:rPr>
              <a:t>différents</a:t>
            </a:r>
            <a:r>
              <a:rPr sz="1250" i="1" spc="-15" dirty="0">
                <a:solidFill>
                  <a:schemeClr val="accent4"/>
                </a:solidFill>
                <a:latin typeface="Ink Free" panose="03080402000500000000" pitchFamily="66" charset="0"/>
                <a:cs typeface="Eras Medium ITC"/>
              </a:rPr>
              <a:t> </a:t>
            </a:r>
            <a:r>
              <a:rPr sz="1250" i="1" spc="-30" dirty="0">
                <a:solidFill>
                  <a:schemeClr val="accent4"/>
                </a:solidFill>
                <a:latin typeface="Ink Free" panose="03080402000500000000" pitchFamily="66" charset="0"/>
                <a:cs typeface="Eras Medium ITC"/>
              </a:rPr>
              <a:t>espaces</a:t>
            </a:r>
            <a:r>
              <a:rPr sz="1250" i="1" spc="-50" dirty="0">
                <a:solidFill>
                  <a:schemeClr val="accent4"/>
                </a:solidFill>
                <a:latin typeface="Ink Free" panose="03080402000500000000" pitchFamily="66" charset="0"/>
                <a:cs typeface="Eras Medium ITC"/>
              </a:rPr>
              <a:t> </a:t>
            </a:r>
            <a:r>
              <a:rPr sz="1250" i="1" spc="-20" dirty="0">
                <a:solidFill>
                  <a:schemeClr val="accent4"/>
                </a:solidFill>
                <a:latin typeface="Ink Free" panose="03080402000500000000" pitchFamily="66" charset="0"/>
                <a:cs typeface="Eras Medium ITC"/>
              </a:rPr>
              <a:t>mis</a:t>
            </a:r>
            <a:r>
              <a:rPr sz="1250" i="1" spc="-45" dirty="0">
                <a:solidFill>
                  <a:schemeClr val="accent4"/>
                </a:solidFill>
                <a:latin typeface="Ink Free" panose="03080402000500000000" pitchFamily="66" charset="0"/>
                <a:cs typeface="Eras Medium ITC"/>
              </a:rPr>
              <a:t> </a:t>
            </a:r>
            <a:r>
              <a:rPr sz="1250" i="1" dirty="0">
                <a:solidFill>
                  <a:schemeClr val="accent4"/>
                </a:solidFill>
                <a:latin typeface="Ink Free" panose="03080402000500000000" pitchFamily="66" charset="0"/>
                <a:cs typeface="Eras Medium ITC"/>
              </a:rPr>
              <a:t>à</a:t>
            </a:r>
            <a:r>
              <a:rPr sz="1250" i="1" spc="-30" dirty="0">
                <a:solidFill>
                  <a:schemeClr val="accent4"/>
                </a:solidFill>
                <a:latin typeface="Ink Free" panose="03080402000500000000" pitchFamily="66" charset="0"/>
                <a:cs typeface="Eras Medium ITC"/>
              </a:rPr>
              <a:t> disposition </a:t>
            </a:r>
            <a:r>
              <a:rPr sz="1250" i="1" spc="-20" dirty="0">
                <a:solidFill>
                  <a:schemeClr val="accent4"/>
                </a:solidFill>
                <a:latin typeface="Ink Free" panose="03080402000500000000" pitchFamily="66" charset="0"/>
                <a:cs typeface="Eras Medium ITC"/>
              </a:rPr>
              <a:t>des</a:t>
            </a:r>
            <a:r>
              <a:rPr sz="1250" i="1" spc="-40" dirty="0">
                <a:solidFill>
                  <a:schemeClr val="accent4"/>
                </a:solidFill>
                <a:latin typeface="Ink Free" panose="03080402000500000000" pitchFamily="66" charset="0"/>
                <a:cs typeface="Eras Medium ITC"/>
              </a:rPr>
              <a:t> </a:t>
            </a:r>
            <a:r>
              <a:rPr sz="1250" i="1" spc="-25" dirty="0">
                <a:solidFill>
                  <a:schemeClr val="accent4"/>
                </a:solidFill>
                <a:latin typeface="Ink Free" panose="03080402000500000000" pitchFamily="66" charset="0"/>
                <a:cs typeface="Eras Medium ITC"/>
              </a:rPr>
              <a:t>enfants </a:t>
            </a:r>
            <a:r>
              <a:rPr sz="1250" i="1" spc="-20" dirty="0">
                <a:solidFill>
                  <a:schemeClr val="accent4"/>
                </a:solidFill>
                <a:latin typeface="Ink Free" panose="03080402000500000000" pitchFamily="66" charset="0"/>
                <a:cs typeface="Eras Medium ITC"/>
              </a:rPr>
              <a:t>au</a:t>
            </a:r>
            <a:r>
              <a:rPr sz="1250" i="1" spc="-45" dirty="0">
                <a:solidFill>
                  <a:schemeClr val="accent4"/>
                </a:solidFill>
                <a:latin typeface="Ink Free" panose="03080402000500000000" pitchFamily="66" charset="0"/>
                <a:cs typeface="Eras Medium ITC"/>
              </a:rPr>
              <a:t> </a:t>
            </a:r>
            <a:r>
              <a:rPr sz="1250" i="1" spc="-10" dirty="0">
                <a:solidFill>
                  <a:schemeClr val="accent4"/>
                </a:solidFill>
                <a:latin typeface="Ink Free" panose="03080402000500000000" pitchFamily="66" charset="0"/>
                <a:cs typeface="Eras Medium ITC"/>
              </a:rPr>
              <a:t>quotidien.</a:t>
            </a:r>
            <a:endParaRPr sz="1250" dirty="0">
              <a:solidFill>
                <a:schemeClr val="accent4"/>
              </a:solidFill>
              <a:latin typeface="Ink Free" panose="03080402000500000000" pitchFamily="66" charset="0"/>
              <a:cs typeface="Eras Medium ITC"/>
            </a:endParaRPr>
          </a:p>
        </p:txBody>
      </p:sp>
      <p:graphicFrame>
        <p:nvGraphicFramePr>
          <p:cNvPr id="60" name="Tableau 5">
            <a:extLst>
              <a:ext uri="{FF2B5EF4-FFF2-40B4-BE49-F238E27FC236}">
                <a16:creationId xmlns:a16="http://schemas.microsoft.com/office/drawing/2014/main" id="{1FC4C35C-813F-DBD9-20B9-FA52928AB536}"/>
              </a:ext>
            </a:extLst>
          </p:cNvPr>
          <p:cNvGraphicFramePr>
            <a:graphicFrameLocks noGrp="1"/>
          </p:cNvGraphicFramePr>
          <p:nvPr>
            <p:extLst>
              <p:ext uri="{D42A27DB-BD31-4B8C-83A1-F6EECF244321}">
                <p14:modId xmlns:p14="http://schemas.microsoft.com/office/powerpoint/2010/main" val="4277767765"/>
              </p:ext>
            </p:extLst>
          </p:nvPr>
        </p:nvGraphicFramePr>
        <p:xfrm>
          <a:off x="595744" y="762000"/>
          <a:ext cx="10656000" cy="3035351"/>
        </p:xfrm>
        <a:graphic>
          <a:graphicData uri="http://schemas.openxmlformats.org/drawingml/2006/table">
            <a:tbl>
              <a:tblPr firstRow="1" bandRow="1">
                <a:tableStyleId>{22838BEF-8BB2-4498-84A7-C5851F593DF1}</a:tableStyleId>
              </a:tblPr>
              <a:tblGrid>
                <a:gridCol w="2131200">
                  <a:extLst>
                    <a:ext uri="{9D8B030D-6E8A-4147-A177-3AD203B41FA5}">
                      <a16:colId xmlns:a16="http://schemas.microsoft.com/office/drawing/2014/main" val="4100751279"/>
                    </a:ext>
                  </a:extLst>
                </a:gridCol>
                <a:gridCol w="2131200">
                  <a:extLst>
                    <a:ext uri="{9D8B030D-6E8A-4147-A177-3AD203B41FA5}">
                      <a16:colId xmlns:a16="http://schemas.microsoft.com/office/drawing/2014/main" val="1462549137"/>
                    </a:ext>
                  </a:extLst>
                </a:gridCol>
                <a:gridCol w="2131200">
                  <a:extLst>
                    <a:ext uri="{9D8B030D-6E8A-4147-A177-3AD203B41FA5}">
                      <a16:colId xmlns:a16="http://schemas.microsoft.com/office/drawing/2014/main" val="568387033"/>
                    </a:ext>
                  </a:extLst>
                </a:gridCol>
                <a:gridCol w="2131200">
                  <a:extLst>
                    <a:ext uri="{9D8B030D-6E8A-4147-A177-3AD203B41FA5}">
                      <a16:colId xmlns:a16="http://schemas.microsoft.com/office/drawing/2014/main" val="1353463398"/>
                    </a:ext>
                  </a:extLst>
                </a:gridCol>
                <a:gridCol w="2131200">
                  <a:extLst>
                    <a:ext uri="{9D8B030D-6E8A-4147-A177-3AD203B41FA5}">
                      <a16:colId xmlns:a16="http://schemas.microsoft.com/office/drawing/2014/main" val="2058795581"/>
                    </a:ext>
                  </a:extLst>
                </a:gridCol>
              </a:tblGrid>
              <a:tr h="429311">
                <a:tc>
                  <a:txBody>
                    <a:bodyPr/>
                    <a:lstStyle/>
                    <a:p>
                      <a:pPr algn="ctr">
                        <a:lnSpc>
                          <a:spcPct val="100000"/>
                        </a:lnSpc>
                      </a:pPr>
                      <a:r>
                        <a:rPr lang="fr-FR" sz="1600" dirty="0" smtClean="0">
                          <a:solidFill>
                            <a:schemeClr val="accent4"/>
                          </a:solidFill>
                          <a:latin typeface="Maiandra GD" panose="020E0502030308020204" pitchFamily="34" charset="0"/>
                        </a:rPr>
                        <a:t>Lundi 8</a:t>
                      </a:r>
                      <a:r>
                        <a:rPr lang="fr-FR" sz="1600" baseline="0" dirty="0" smtClean="0">
                          <a:solidFill>
                            <a:schemeClr val="accent4"/>
                          </a:solidFill>
                          <a:latin typeface="Maiandra GD" panose="020E0502030308020204" pitchFamily="34" charset="0"/>
                        </a:rPr>
                        <a:t>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600" dirty="0" smtClean="0">
                          <a:solidFill>
                            <a:schemeClr val="accent4"/>
                          </a:solidFill>
                          <a:latin typeface="Maiandra GD" panose="020E0502030308020204" pitchFamily="34" charset="0"/>
                        </a:rPr>
                        <a:t>Mardi 9 </a:t>
                      </a:r>
                      <a:r>
                        <a:rPr lang="fr-FR" sz="1600" baseline="0" dirty="0" smtClean="0">
                          <a:solidFill>
                            <a:schemeClr val="accent4"/>
                          </a:solidFill>
                          <a:latin typeface="Maiandra GD" panose="020E0502030308020204" pitchFamily="34" charset="0"/>
                        </a:rPr>
                        <a:t>avril</a:t>
                      </a:r>
                      <a:endParaRPr lang="fr-FR" sz="1600" dirty="0" smtClean="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600" dirty="0" smtClean="0">
                          <a:solidFill>
                            <a:schemeClr val="accent4"/>
                          </a:solidFill>
                          <a:latin typeface="Maiandra GD" panose="020E0502030308020204" pitchFamily="34" charset="0"/>
                        </a:rPr>
                        <a:t>Mercredi 10 </a:t>
                      </a:r>
                      <a:r>
                        <a:rPr lang="fr-FR" sz="1600" baseline="0" dirty="0" smtClean="0">
                          <a:solidFill>
                            <a:schemeClr val="accent4"/>
                          </a:solidFill>
                          <a:latin typeface="Maiandra GD" panose="020E0502030308020204" pitchFamily="34" charset="0"/>
                        </a:rPr>
                        <a:t>avril</a:t>
                      </a:r>
                      <a:endParaRPr lang="fr-FR" sz="1600" dirty="0" smtClean="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600" dirty="0" smtClean="0">
                          <a:solidFill>
                            <a:schemeClr val="accent4"/>
                          </a:solidFill>
                          <a:latin typeface="Maiandra GD" panose="020E0502030308020204" pitchFamily="34" charset="0"/>
                        </a:rPr>
                        <a:t>Jeudi 11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600" dirty="0" smtClean="0">
                          <a:solidFill>
                            <a:schemeClr val="accent4"/>
                          </a:solidFill>
                          <a:latin typeface="Maiandra GD" panose="020E0502030308020204" pitchFamily="34" charset="0"/>
                        </a:rPr>
                        <a:t>Vendredi</a:t>
                      </a:r>
                      <a:r>
                        <a:rPr lang="fr-FR" sz="1600" baseline="0" dirty="0" smtClean="0">
                          <a:solidFill>
                            <a:schemeClr val="accent4"/>
                          </a:solidFill>
                          <a:latin typeface="Maiandra GD" panose="020E0502030308020204" pitchFamily="34" charset="0"/>
                        </a:rPr>
                        <a:t> 12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43047"/>
                  </a:ext>
                </a:extLst>
              </a:tr>
              <a:tr h="2137323">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 de Dragon Géant</a:t>
                      </a: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 </a:t>
                      </a: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Cerisier</a:t>
                      </a:r>
                      <a:r>
                        <a:rPr lang="fr-FR" sz="1100" baseline="0" dirty="0" smtClean="0">
                          <a:solidFill>
                            <a:schemeClr val="accent4"/>
                          </a:solidFill>
                          <a:latin typeface="Maiandra GD" panose="020E0502030308020204" pitchFamily="34" charset="0"/>
                        </a:rPr>
                        <a:t> Japonais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Poke Ball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Bracelet Brésilien</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 du douanier contrebandier</a:t>
                      </a: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 </a:t>
                      </a: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Fabrication de cadre chenille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Masque de dragon</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 de bracelet</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Création en origami</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Pancarte</a:t>
                      </a:r>
                      <a:r>
                        <a:rPr lang="fr-FR" sz="1100" baseline="0" dirty="0" smtClean="0">
                          <a:solidFill>
                            <a:schemeClr val="accent4"/>
                          </a:solidFill>
                          <a:latin typeface="Maiandra GD" panose="020E0502030308020204" pitchFamily="34" charset="0"/>
                        </a:rPr>
                        <a:t> Kawaï</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Bouquets de fleurs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Fabrication d’éventails chinois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Masque asiatique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Lecture de légendes asiatique</a:t>
                      </a: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Fabrication de masques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Pâtisserie « crêpe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Dessin Zen</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baguette pour cheveux</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Fabrication d’éventail</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Parcours de ninja</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Course d’orientation dans le Parc de l’Hôtel</a:t>
                      </a:r>
                      <a:r>
                        <a:rPr lang="fr-FR" sz="1100" baseline="0" dirty="0" smtClean="0">
                          <a:solidFill>
                            <a:schemeClr val="accent4"/>
                          </a:solidFill>
                          <a:latin typeface="Maiandra GD" panose="020E0502030308020204" pitchFamily="34" charset="0"/>
                        </a:rPr>
                        <a:t> de Ville</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Création en peinture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Dessin Kawaï</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Jeux de rôles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 Question pour un champion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Fresque de dragon</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Cerisier japonais</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Balle</a:t>
                      </a:r>
                      <a:r>
                        <a:rPr lang="fr-FR" sz="1100" baseline="0" dirty="0" smtClean="0">
                          <a:solidFill>
                            <a:schemeClr val="accent4"/>
                          </a:solidFill>
                          <a:latin typeface="Maiandra GD" panose="020E0502030308020204" pitchFamily="34" charset="0"/>
                        </a:rPr>
                        <a:t> au prisonnier au gymnase du Parc</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aseline="0" dirty="0" smtClean="0">
                          <a:solidFill>
                            <a:schemeClr val="accent4"/>
                          </a:solidFill>
                          <a:latin typeface="Maiandra GD" panose="020E0502030308020204" pitchFamily="34" charset="0"/>
                        </a:rPr>
                        <a:t>Fabrication de masque de Samouraï</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aseline="0" dirty="0" smtClean="0">
                          <a:solidFill>
                            <a:schemeClr val="accent4"/>
                          </a:solidFill>
                          <a:latin typeface="Maiandra GD" panose="020E0502030308020204" pitchFamily="34" charset="0"/>
                        </a:rPr>
                        <a:t>Création de boucle d’oreille</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aseline="0" dirty="0" smtClean="0">
                          <a:solidFill>
                            <a:schemeClr val="accent4"/>
                          </a:solidFill>
                          <a:latin typeface="Maiandra GD" panose="020E0502030308020204" pitchFamily="34" charset="0"/>
                        </a:rPr>
                        <a:t>Lapin en carton</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aseline="0" dirty="0" smtClean="0">
                          <a:solidFill>
                            <a:schemeClr val="accent4"/>
                          </a:solidFill>
                          <a:latin typeface="Maiandra GD" panose="020E0502030308020204" pitchFamily="34" charset="0"/>
                        </a:rPr>
                        <a:t>Création d’éventails chinois</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7816885"/>
                  </a:ext>
                </a:extLst>
              </a:tr>
            </a:tbl>
          </a:graphicData>
        </a:graphic>
      </p:graphicFrame>
      <p:graphicFrame>
        <p:nvGraphicFramePr>
          <p:cNvPr id="61" name="Tableau 5">
            <a:extLst>
              <a:ext uri="{FF2B5EF4-FFF2-40B4-BE49-F238E27FC236}">
                <a16:creationId xmlns:a16="http://schemas.microsoft.com/office/drawing/2014/main" id="{1FC4C35C-813F-DBD9-20B9-FA52928AB536}"/>
              </a:ext>
            </a:extLst>
          </p:cNvPr>
          <p:cNvGraphicFramePr>
            <a:graphicFrameLocks noGrp="1"/>
          </p:cNvGraphicFramePr>
          <p:nvPr>
            <p:extLst>
              <p:ext uri="{D42A27DB-BD31-4B8C-83A1-F6EECF244321}">
                <p14:modId xmlns:p14="http://schemas.microsoft.com/office/powerpoint/2010/main" val="125211382"/>
              </p:ext>
            </p:extLst>
          </p:nvPr>
        </p:nvGraphicFramePr>
        <p:xfrm>
          <a:off x="595744" y="3520440"/>
          <a:ext cx="10656000" cy="2575560"/>
        </p:xfrm>
        <a:graphic>
          <a:graphicData uri="http://schemas.openxmlformats.org/drawingml/2006/table">
            <a:tbl>
              <a:tblPr firstRow="1" bandRow="1">
                <a:tableStyleId>{22838BEF-8BB2-4498-84A7-C5851F593DF1}</a:tableStyleId>
              </a:tblPr>
              <a:tblGrid>
                <a:gridCol w="2131200">
                  <a:extLst>
                    <a:ext uri="{9D8B030D-6E8A-4147-A177-3AD203B41FA5}">
                      <a16:colId xmlns:a16="http://schemas.microsoft.com/office/drawing/2014/main" val="4100751279"/>
                    </a:ext>
                  </a:extLst>
                </a:gridCol>
                <a:gridCol w="2131200">
                  <a:extLst>
                    <a:ext uri="{9D8B030D-6E8A-4147-A177-3AD203B41FA5}">
                      <a16:colId xmlns:a16="http://schemas.microsoft.com/office/drawing/2014/main" val="1462549137"/>
                    </a:ext>
                  </a:extLst>
                </a:gridCol>
                <a:gridCol w="2131200">
                  <a:extLst>
                    <a:ext uri="{9D8B030D-6E8A-4147-A177-3AD203B41FA5}">
                      <a16:colId xmlns:a16="http://schemas.microsoft.com/office/drawing/2014/main" val="568387033"/>
                    </a:ext>
                  </a:extLst>
                </a:gridCol>
                <a:gridCol w="2131200">
                  <a:extLst>
                    <a:ext uri="{9D8B030D-6E8A-4147-A177-3AD203B41FA5}">
                      <a16:colId xmlns:a16="http://schemas.microsoft.com/office/drawing/2014/main" val="1353463398"/>
                    </a:ext>
                  </a:extLst>
                </a:gridCol>
                <a:gridCol w="2131200">
                  <a:extLst>
                    <a:ext uri="{9D8B030D-6E8A-4147-A177-3AD203B41FA5}">
                      <a16:colId xmlns:a16="http://schemas.microsoft.com/office/drawing/2014/main" val="2058795581"/>
                    </a:ext>
                  </a:extLst>
                </a:gridCol>
              </a:tblGrid>
              <a:tr h="271859">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400" dirty="0" smtClean="0">
                          <a:solidFill>
                            <a:schemeClr val="accent4"/>
                          </a:solidFill>
                          <a:latin typeface="Maiandra GD" panose="020E0502030308020204" pitchFamily="34" charset="0"/>
                        </a:rPr>
                        <a:t>Repas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400" dirty="0" smtClean="0">
                          <a:solidFill>
                            <a:schemeClr val="accent4"/>
                          </a:solidFill>
                          <a:latin typeface="Maiandra GD" panose="020E0502030308020204" pitchFamily="34" charset="0"/>
                        </a:rPr>
                        <a:t>Repas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43047"/>
                  </a:ext>
                </a:extLst>
              </a:tr>
              <a:tr h="2025351">
                <a:tc>
                  <a:txBody>
                    <a:bodyPr/>
                    <a:lstStyle/>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Jeux musicaux </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Création de dragon</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Fleurs de </a:t>
                      </a:r>
                      <a:r>
                        <a:rPr lang="fr-FR" sz="1100" dirty="0" err="1" smtClean="0">
                          <a:solidFill>
                            <a:schemeClr val="accent4"/>
                          </a:solidFill>
                          <a:latin typeface="Maiandra GD" panose="020E0502030308020204" pitchFamily="34" charset="0"/>
                        </a:rPr>
                        <a:t>Sakura</a:t>
                      </a: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a:t>
                      </a:r>
                      <a:r>
                        <a:rPr lang="fr-FR" sz="1100" baseline="0" dirty="0" smtClean="0">
                          <a:solidFill>
                            <a:schemeClr val="accent4"/>
                          </a:solidFill>
                          <a:latin typeface="Maiandra GD" panose="020E0502030308020204" pitchFamily="34" charset="0"/>
                        </a:rPr>
                        <a:t> de la bataille navale géante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bande dessinée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Ecriture et dessin de manga</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 de l’oie géant</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Création de bijoux</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a:t>
                      </a:r>
                      <a:r>
                        <a:rPr lang="fr-FR" sz="1100" baseline="0" dirty="0" smtClean="0">
                          <a:solidFill>
                            <a:schemeClr val="accent4"/>
                          </a:solidFill>
                          <a:latin typeface="Maiandra GD" panose="020E0502030308020204" pitchFamily="34" charset="0"/>
                        </a:rPr>
                        <a:t> du loup garou chinois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Eveil musical</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 « The Voice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Fabrication de cadre chinois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Lanterne chinoise </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 du </a:t>
                      </a:r>
                      <a:r>
                        <a:rPr lang="fr-FR" sz="1100" baseline="0" dirty="0" err="1" smtClean="0">
                          <a:solidFill>
                            <a:schemeClr val="accent4"/>
                          </a:solidFill>
                          <a:latin typeface="Maiandra GD" panose="020E0502030308020204" pitchFamily="34" charset="0"/>
                        </a:rPr>
                        <a:t>Time’s</a:t>
                      </a:r>
                      <a:r>
                        <a:rPr lang="fr-FR" sz="1100" baseline="0" dirty="0" smtClean="0">
                          <a:solidFill>
                            <a:schemeClr val="accent4"/>
                          </a:solidFill>
                          <a:latin typeface="Maiandra GD" panose="020E0502030308020204" pitchFamily="34" charset="0"/>
                        </a:rPr>
                        <a:t> Up</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Jeux sportifs en équipe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Plantation de courges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d’un Notebook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Répétition d’incroyable talent</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Chasse du panda</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 Dessinez,</a:t>
                      </a:r>
                      <a:r>
                        <a:rPr lang="fr-FR" sz="1100" baseline="0" dirty="0" smtClean="0">
                          <a:solidFill>
                            <a:schemeClr val="accent4"/>
                          </a:solidFill>
                          <a:latin typeface="Maiandra GD" panose="020E0502030308020204" pitchFamily="34" charset="0"/>
                        </a:rPr>
                        <a:t> c’est gagné !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Activité créative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Initiation lutte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Tournois de billes à l’ancienne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Fresque de dragon (suite)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Cerisier japonais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smtClean="0">
                          <a:solidFill>
                            <a:schemeClr val="accent4"/>
                          </a:solidFill>
                          <a:latin typeface="Maiandra GD" panose="020E0502030308020204" pitchFamily="34" charset="0"/>
                        </a:rPr>
                        <a:t>Incroyable Talent</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7816885"/>
                  </a:ext>
                </a:extLst>
              </a:tr>
            </a:tbl>
          </a:graphicData>
        </a:graphic>
      </p:graphicFrame>
      <p:sp>
        <p:nvSpPr>
          <p:cNvPr id="64" name="ZoneTexte 63">
            <a:extLst>
              <a:ext uri="{FF2B5EF4-FFF2-40B4-BE49-F238E27FC236}">
                <a16:creationId xmlns:a16="http://schemas.microsoft.com/office/drawing/2014/main" id="{596956B8-4848-CE3B-FCCB-C43D64373192}"/>
              </a:ext>
            </a:extLst>
          </p:cNvPr>
          <p:cNvSpPr txBox="1"/>
          <p:nvPr/>
        </p:nvSpPr>
        <p:spPr>
          <a:xfrm>
            <a:off x="46515" y="76200"/>
            <a:ext cx="11511501" cy="646331"/>
          </a:xfrm>
          <a:prstGeom prst="rect">
            <a:avLst/>
          </a:prstGeom>
          <a:noFill/>
        </p:spPr>
        <p:txBody>
          <a:bodyPr wrap="square" rtlCol="0">
            <a:spAutoFit/>
          </a:bodyPr>
          <a:lstStyle/>
          <a:p>
            <a:pPr algn="ctr"/>
            <a:r>
              <a:rPr lang="fr-FR" sz="3600" b="1" dirty="0">
                <a:ln w="22225">
                  <a:solidFill>
                    <a:schemeClr val="accent2"/>
                  </a:solidFill>
                  <a:prstDash val="solid"/>
                </a:ln>
                <a:solidFill>
                  <a:schemeClr val="accent2">
                    <a:lumMod val="40000"/>
                    <a:lumOff val="60000"/>
                  </a:schemeClr>
                </a:solidFill>
                <a:latin typeface="Belwe Lt BT" pitchFamily="18" charset="0"/>
              </a:rPr>
              <a:t>Programme d’activités : </a:t>
            </a:r>
            <a:r>
              <a:rPr lang="fr-FR" sz="3600" b="1" dirty="0" smtClean="0">
                <a:ln w="22225">
                  <a:solidFill>
                    <a:schemeClr val="accent2"/>
                  </a:solidFill>
                  <a:prstDash val="solid"/>
                </a:ln>
                <a:solidFill>
                  <a:schemeClr val="accent2">
                    <a:lumMod val="40000"/>
                    <a:lumOff val="60000"/>
                  </a:schemeClr>
                </a:solidFill>
                <a:latin typeface="Belwe Lt BT" pitchFamily="18" charset="0"/>
              </a:rPr>
              <a:t>Vacances d’Avril 2024</a:t>
            </a:r>
            <a:endParaRPr lang="fr-FR" sz="3600" b="1" dirty="0">
              <a:ln w="22225">
                <a:solidFill>
                  <a:schemeClr val="accent2"/>
                </a:solidFill>
                <a:prstDash val="solid"/>
              </a:ln>
              <a:solidFill>
                <a:schemeClr val="accent2">
                  <a:lumMod val="40000"/>
                  <a:lumOff val="60000"/>
                </a:schemeClr>
              </a:solidFill>
              <a:latin typeface="Belwe Lt BT" pitchFamily="18" charset="0"/>
            </a:endParaRPr>
          </a:p>
        </p:txBody>
      </p:sp>
      <p:graphicFrame>
        <p:nvGraphicFramePr>
          <p:cNvPr id="66" name="object 32"/>
          <p:cNvGraphicFramePr>
            <a:graphicFrameLocks noGrp="1"/>
          </p:cNvGraphicFramePr>
          <p:nvPr>
            <p:extLst>
              <p:ext uri="{D42A27DB-BD31-4B8C-83A1-F6EECF244321}">
                <p14:modId xmlns:p14="http://schemas.microsoft.com/office/powerpoint/2010/main" val="124176051"/>
              </p:ext>
            </p:extLst>
          </p:nvPr>
        </p:nvGraphicFramePr>
        <p:xfrm>
          <a:off x="1501396" y="6362700"/>
          <a:ext cx="8404604" cy="419100"/>
        </p:xfrm>
        <a:graphic>
          <a:graphicData uri="http://schemas.openxmlformats.org/drawingml/2006/table">
            <a:tbl>
              <a:tblPr firstRow="1" bandRow="1">
                <a:tableStyleId>{22838BEF-8BB2-4498-84A7-C5851F593DF1}</a:tableStyleId>
              </a:tblPr>
              <a:tblGrid>
                <a:gridCol w="2801535">
                  <a:extLst>
                    <a:ext uri="{9D8B030D-6E8A-4147-A177-3AD203B41FA5}">
                      <a16:colId xmlns:a16="http://schemas.microsoft.com/office/drawing/2014/main" val="20000"/>
                    </a:ext>
                  </a:extLst>
                </a:gridCol>
                <a:gridCol w="2801535">
                  <a:extLst>
                    <a:ext uri="{9D8B030D-6E8A-4147-A177-3AD203B41FA5}">
                      <a16:colId xmlns:a16="http://schemas.microsoft.com/office/drawing/2014/main" val="20001"/>
                    </a:ext>
                  </a:extLst>
                </a:gridCol>
                <a:gridCol w="2801534">
                  <a:extLst>
                    <a:ext uri="{9D8B030D-6E8A-4147-A177-3AD203B41FA5}">
                      <a16:colId xmlns:a16="http://schemas.microsoft.com/office/drawing/2014/main" val="20002"/>
                    </a:ext>
                  </a:extLst>
                </a:gridCol>
              </a:tblGrid>
              <a:tr h="419100">
                <a:tc>
                  <a:txBody>
                    <a:bodyPr/>
                    <a:lstStyle/>
                    <a:p>
                      <a:pPr marL="91440" marR="715645" algn="l">
                        <a:lnSpc>
                          <a:spcPct val="100000"/>
                        </a:lnSpc>
                        <a:spcBef>
                          <a:spcPts val="305"/>
                        </a:spcBef>
                      </a:pPr>
                      <a:r>
                        <a:rPr sz="1100" u="none" dirty="0">
                          <a:solidFill>
                            <a:schemeClr val="accent4"/>
                          </a:solidFill>
                          <a:uFill>
                            <a:solidFill>
                              <a:srgbClr val="000000"/>
                            </a:solidFill>
                          </a:uFill>
                          <a:latin typeface="Ink Free" panose="03080402000500000000" pitchFamily="66" charset="0"/>
                        </a:rPr>
                        <a:t>ESPACE</a:t>
                      </a:r>
                      <a:r>
                        <a:rPr sz="1100" u="none" spc="-5" dirty="0">
                          <a:solidFill>
                            <a:schemeClr val="accent4"/>
                          </a:solidFill>
                          <a:uFill>
                            <a:solidFill>
                              <a:srgbClr val="000000"/>
                            </a:solidFill>
                          </a:uFill>
                          <a:latin typeface="Ink Free" panose="03080402000500000000" pitchFamily="66" charset="0"/>
                        </a:rPr>
                        <a:t> </a:t>
                      </a:r>
                      <a:r>
                        <a:rPr sz="1100" u="none" dirty="0">
                          <a:solidFill>
                            <a:schemeClr val="accent4"/>
                          </a:solidFill>
                          <a:uFill>
                            <a:solidFill>
                              <a:srgbClr val="000000"/>
                            </a:solidFill>
                          </a:uFill>
                          <a:latin typeface="Ink Free" panose="03080402000500000000" pitchFamily="66" charset="0"/>
                        </a:rPr>
                        <a:t>JEUX</a:t>
                      </a:r>
                      <a:r>
                        <a:rPr sz="1100" u="none" spc="-2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2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libres,</a:t>
                      </a:r>
                      <a:r>
                        <a:rPr sz="1050" spc="-3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20" dirty="0">
                          <a:solidFill>
                            <a:schemeClr val="accent4"/>
                          </a:solidFill>
                          <a:latin typeface="Ink Free" panose="03080402000500000000" pitchFamily="66" charset="0"/>
                        </a:rPr>
                        <a:t> </a:t>
                      </a:r>
                      <a:r>
                        <a:rPr sz="1050" spc="-25" dirty="0">
                          <a:solidFill>
                            <a:schemeClr val="accent4"/>
                          </a:solidFill>
                          <a:latin typeface="Ink Free" panose="03080402000500000000" pitchFamily="66" charset="0"/>
                        </a:rPr>
                        <a:t>de</a:t>
                      </a:r>
                      <a:r>
                        <a:rPr sz="1050" spc="-10" dirty="0">
                          <a:solidFill>
                            <a:schemeClr val="accent4"/>
                          </a:solidFill>
                          <a:latin typeface="Ink Free" panose="03080402000500000000" pitchFamily="66" charset="0"/>
                        </a:rPr>
                        <a:t> constructions,</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4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de</a:t>
                      </a:r>
                      <a:r>
                        <a:rPr sz="1050" spc="35"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carte</a:t>
                      </a:r>
                      <a:r>
                        <a:rPr sz="1050" spc="-10" dirty="0" smtClean="0">
                          <a:solidFill>
                            <a:schemeClr val="accent4"/>
                          </a:solidFill>
                          <a:latin typeface="Ink Free" panose="03080402000500000000" pitchFamily="66" charset="0"/>
                        </a:rPr>
                        <a:t>…)</a:t>
                      </a:r>
                      <a:endParaRPr sz="1050" dirty="0">
                        <a:solidFill>
                          <a:schemeClr val="accent4"/>
                        </a:solidFill>
                        <a:latin typeface="Ink Free" panose="03080402000500000000" pitchFamily="66" charset="0"/>
                        <a:cs typeface="Corbel"/>
                      </a:endParaRPr>
                    </a:p>
                  </a:txBody>
                  <a:tcPr marL="0" marR="0" marT="38735" marB="0"/>
                </a:tc>
                <a:tc>
                  <a:txBody>
                    <a:bodyPr/>
                    <a:lstStyle/>
                    <a:p>
                      <a:pPr marL="91440" marR="222885" algn="l">
                        <a:lnSpc>
                          <a:spcPct val="100000"/>
                        </a:lnSpc>
                        <a:spcBef>
                          <a:spcPts val="305"/>
                        </a:spcBef>
                      </a:pPr>
                      <a:r>
                        <a:rPr sz="1100" u="none" dirty="0">
                          <a:solidFill>
                            <a:schemeClr val="accent4"/>
                          </a:solidFill>
                          <a:uFill>
                            <a:solidFill>
                              <a:srgbClr val="000000"/>
                            </a:solidFill>
                          </a:uFill>
                          <a:latin typeface="Ink Free" panose="03080402000500000000" pitchFamily="66" charset="0"/>
                        </a:rPr>
                        <a:t>ESPACE</a:t>
                      </a:r>
                      <a:r>
                        <a:rPr sz="1100" u="none" spc="-10" dirty="0">
                          <a:solidFill>
                            <a:schemeClr val="accent4"/>
                          </a:solidFill>
                          <a:uFill>
                            <a:solidFill>
                              <a:srgbClr val="000000"/>
                            </a:solidFill>
                          </a:uFill>
                          <a:latin typeface="Ink Free" panose="03080402000500000000" pitchFamily="66" charset="0"/>
                        </a:rPr>
                        <a:t> </a:t>
                      </a:r>
                      <a:r>
                        <a:rPr sz="1100" u="none" dirty="0">
                          <a:solidFill>
                            <a:schemeClr val="accent4"/>
                          </a:solidFill>
                          <a:uFill>
                            <a:solidFill>
                              <a:srgbClr val="000000"/>
                            </a:solidFill>
                          </a:uFill>
                          <a:latin typeface="Ink Free" panose="03080402000500000000" pitchFamily="66" charset="0"/>
                        </a:rPr>
                        <a:t>ZEN</a:t>
                      </a:r>
                      <a:r>
                        <a:rPr sz="1100" u="none"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(un</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lieu</a:t>
                      </a:r>
                      <a:r>
                        <a:rPr sz="1050" spc="-2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pour</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lire,</a:t>
                      </a:r>
                      <a:r>
                        <a:rPr sz="1050" spc="-2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raconter</a:t>
                      </a:r>
                      <a:r>
                        <a:rPr sz="1050" spc="-15" dirty="0">
                          <a:solidFill>
                            <a:schemeClr val="accent4"/>
                          </a:solidFill>
                          <a:latin typeface="Ink Free" panose="03080402000500000000" pitchFamily="66" charset="0"/>
                        </a:rPr>
                        <a:t> </a:t>
                      </a:r>
                      <a:r>
                        <a:rPr sz="1050" spc="-25" dirty="0">
                          <a:solidFill>
                            <a:schemeClr val="accent4"/>
                          </a:solidFill>
                          <a:latin typeface="Ink Free" panose="03080402000500000000" pitchFamily="66" charset="0"/>
                        </a:rPr>
                        <a:t>des</a:t>
                      </a:r>
                      <a:r>
                        <a:rPr sz="1050" dirty="0">
                          <a:solidFill>
                            <a:schemeClr val="accent4"/>
                          </a:solidFill>
                          <a:latin typeface="Ink Free" panose="03080402000500000000" pitchFamily="66" charset="0"/>
                        </a:rPr>
                        <a:t> histoires,</a:t>
                      </a:r>
                      <a:r>
                        <a:rPr sz="1050" spc="-3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et</a:t>
                      </a:r>
                      <a:r>
                        <a:rPr sz="1050" spc="1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se</a:t>
                      </a:r>
                      <a:r>
                        <a:rPr sz="1050" spc="-20"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détendre…)</a:t>
                      </a:r>
                      <a:endParaRPr sz="1050" dirty="0">
                        <a:solidFill>
                          <a:schemeClr val="accent4"/>
                        </a:solidFill>
                        <a:latin typeface="Ink Free" panose="03080402000500000000" pitchFamily="66" charset="0"/>
                        <a:cs typeface="Corbel"/>
                      </a:endParaRPr>
                    </a:p>
                  </a:txBody>
                  <a:tcPr marL="0" marR="0" marT="38735" marB="0"/>
                </a:tc>
                <a:tc>
                  <a:txBody>
                    <a:bodyPr/>
                    <a:lstStyle/>
                    <a:p>
                      <a:pPr marL="92075" marR="497840" algn="l">
                        <a:lnSpc>
                          <a:spcPct val="100000"/>
                        </a:lnSpc>
                        <a:spcBef>
                          <a:spcPts val="305"/>
                        </a:spcBef>
                      </a:pPr>
                      <a:r>
                        <a:rPr sz="1050" u="none" dirty="0">
                          <a:solidFill>
                            <a:schemeClr val="accent4"/>
                          </a:solidFill>
                          <a:uFill>
                            <a:solidFill>
                              <a:srgbClr val="000000"/>
                            </a:solidFill>
                          </a:uFill>
                          <a:latin typeface="Ink Free" panose="03080402000500000000" pitchFamily="66" charset="0"/>
                        </a:rPr>
                        <a:t>ESPACE</a:t>
                      </a:r>
                      <a:r>
                        <a:rPr sz="1050" u="none" spc="-15" dirty="0">
                          <a:solidFill>
                            <a:schemeClr val="accent4"/>
                          </a:solidFill>
                          <a:uFill>
                            <a:solidFill>
                              <a:srgbClr val="000000"/>
                            </a:solidFill>
                          </a:uFill>
                          <a:latin typeface="Ink Free" panose="03080402000500000000" pitchFamily="66" charset="0"/>
                        </a:rPr>
                        <a:t> </a:t>
                      </a:r>
                      <a:r>
                        <a:rPr sz="1050" u="none" dirty="0">
                          <a:solidFill>
                            <a:schemeClr val="accent4"/>
                          </a:solidFill>
                          <a:uFill>
                            <a:solidFill>
                              <a:srgbClr val="000000"/>
                            </a:solidFill>
                          </a:uFill>
                          <a:latin typeface="Ink Free" panose="03080402000500000000" pitchFamily="66" charset="0"/>
                        </a:rPr>
                        <a:t>CREATIF</a:t>
                      </a:r>
                      <a:r>
                        <a:rPr sz="1050" u="none" spc="15"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a:t>
                      </a:r>
                      <a:r>
                        <a:rPr sz="1050" spc="-10" dirty="0" smtClean="0">
                          <a:solidFill>
                            <a:schemeClr val="accent4"/>
                          </a:solidFill>
                          <a:latin typeface="Ink Free" panose="03080402000500000000" pitchFamily="66" charset="0"/>
                        </a:rPr>
                        <a:t>Dessins,</a:t>
                      </a:r>
                      <a:r>
                        <a:rPr lang="fr-FR" sz="1050" spc="-25" baseline="0" dirty="0" smtClean="0">
                          <a:solidFill>
                            <a:schemeClr val="accent4"/>
                          </a:solidFill>
                          <a:latin typeface="Ink Free" panose="03080402000500000000" pitchFamily="66" charset="0"/>
                        </a:rPr>
                        <a:t> </a:t>
                      </a:r>
                      <a:r>
                        <a:rPr sz="1050" spc="-10" dirty="0" err="1" smtClean="0">
                          <a:solidFill>
                            <a:schemeClr val="accent4"/>
                          </a:solidFill>
                          <a:latin typeface="Ink Free" panose="03080402000500000000" pitchFamily="66" charset="0"/>
                        </a:rPr>
                        <a:t>coloriages</a:t>
                      </a:r>
                      <a:r>
                        <a:rPr sz="1050" spc="-10" dirty="0">
                          <a:solidFill>
                            <a:schemeClr val="accent4"/>
                          </a:solidFill>
                          <a:latin typeface="Ink Free" panose="03080402000500000000" pitchFamily="66" charset="0"/>
                        </a:rPr>
                        <a:t>, perles…)</a:t>
                      </a:r>
                      <a:endParaRPr sz="1050" dirty="0">
                        <a:solidFill>
                          <a:schemeClr val="accent4"/>
                        </a:solidFill>
                        <a:latin typeface="Ink Free" panose="03080402000500000000" pitchFamily="66" charset="0"/>
                        <a:cs typeface="Corbel"/>
                      </a:endParaRPr>
                    </a:p>
                  </a:txBody>
                  <a:tcPr marL="0" marR="0" marT="38735" marB="0"/>
                </a:tc>
                <a:extLst>
                  <a:ext uri="{0D108BD9-81ED-4DB2-BD59-A6C34878D82A}">
                    <a16:rowId xmlns:a16="http://schemas.microsoft.com/office/drawing/2014/main" val="10000"/>
                  </a:ext>
                </a:extLst>
              </a:tr>
            </a:tbl>
          </a:graphicData>
        </a:graphic>
      </p:graphicFrame>
      <p:pic>
        <p:nvPicPr>
          <p:cNvPr id="8" name="Imag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a:off x="11047082" y="0"/>
            <a:ext cx="1204750" cy="1204750"/>
          </a:xfrm>
          <a:prstGeom prst="rect">
            <a:avLst/>
          </a:prstGeom>
        </p:spPr>
      </p:pic>
      <p:pic>
        <p:nvPicPr>
          <p:cNvPr id="9" name="Image 8"/>
          <p:cNvPicPr>
            <a:picLocks noChangeAspect="1"/>
          </p:cNvPicPr>
          <p:nvPr/>
        </p:nvPicPr>
        <p:blipFill>
          <a:blip r:embed="rId5" cstate="print">
            <a:extLst>
              <a:ext uri="{BEBA8EAE-BF5A-486C-A8C5-ECC9F3942E4B}">
                <a14:imgProps xmlns:a14="http://schemas.microsoft.com/office/drawing/2010/main">
                  <a14:imgLayer r:embed="rId4">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rot="16200000">
            <a:off x="0" y="0"/>
            <a:ext cx="1371600" cy="1371600"/>
          </a:xfrm>
          <a:prstGeom prst="rect">
            <a:avLst/>
          </a:prstGeom>
        </p:spPr>
      </p:pic>
      <p:pic>
        <p:nvPicPr>
          <p:cNvPr id="10" name="Imag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7559" y1="31934" x2="47559" y2="31934"/>
                        <a14:foregroundMark x1="49414" y1="32715" x2="55176" y2="35840"/>
                        <a14:foregroundMark x1="49121" y1="33398" x2="35645" y2="41992"/>
                        <a14:foregroundMark x1="59766" y1="38379" x2="72070" y2="45410"/>
                        <a14:foregroundMark x1="78809" y1="46875" x2="78809" y2="46875"/>
                        <a14:foregroundMark x1="80566" y1="47559" x2="80566" y2="47559"/>
                        <a14:foregroundMark x1="20605" y1="47070" x2="20605" y2="47070"/>
                        <a14:foregroundMark x1="19629" y1="47461" x2="19629" y2="47461"/>
                        <a14:foregroundMark x1="49609" y1="23047" x2="39648" y2="30664"/>
                        <a14:foregroundMark x1="49414" y1="23340" x2="58496" y2="29492"/>
                        <a14:foregroundMark x1="50391" y1="17480" x2="50391" y2="17480"/>
                        <a14:foregroundMark x1="45801" y1="19531" x2="45801" y2="19531"/>
                        <a14:foregroundMark x1="43555" y1="20801" x2="43555" y2="20801"/>
                        <a14:foregroundMark x1="55859" y1="20605" x2="55859" y2="20605"/>
                        <a14:backgroundMark x1="25221" y1="56195" x2="25221" y2="56195"/>
                        <a14:backgroundMark x1="34513" y1="37832" x2="34513" y2="37832"/>
                      </a14:backgroundRemoval>
                    </a14:imgEffect>
                  </a14:imgLayer>
                </a14:imgProps>
              </a:ext>
              <a:ext uri="{28A0092B-C50C-407E-A947-70E740481C1C}">
                <a14:useLocalDpi xmlns:a14="http://schemas.microsoft.com/office/drawing/2010/main" val="0"/>
              </a:ext>
            </a:extLst>
          </a:blip>
          <a:stretch>
            <a:fillRect/>
          </a:stretch>
        </p:blipFill>
        <p:spPr>
          <a:xfrm>
            <a:off x="9165779" y="4674488"/>
            <a:ext cx="1881303" cy="1881303"/>
          </a:xfrm>
          <a:prstGeom prst="rect">
            <a:avLst/>
          </a:prstGeom>
        </p:spPr>
      </p:pic>
      <p:pic>
        <p:nvPicPr>
          <p:cNvPr id="2" name="Image 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9057">
                        <a14:foregroundMark x1="92992" y1="36275" x2="92992" y2="36275"/>
                        <a14:foregroundMark x1="94474" y1="34510" x2="94474" y2="34510"/>
                        <a14:foregroundMark x1="90094" y1="37157" x2="90094" y2="37157"/>
                        <a14:foregroundMark x1="90296" y1="41569" x2="90296" y2="41569"/>
                        <a14:foregroundMark x1="98113" y1="11863" x2="98113" y2="11863"/>
                        <a14:foregroundMark x1="95553" y1="9902" x2="95553" y2="9902"/>
                        <a14:foregroundMark x1="92790" y1="9020" x2="92790" y2="9020"/>
                        <a14:foregroundMark x1="90903" y1="4608" x2="90903" y2="4608"/>
                      </a14:backgroundRemoval>
                    </a14:imgEffect>
                  </a14:imgLayer>
                </a14:imgProps>
              </a:ext>
              <a:ext uri="{28A0092B-C50C-407E-A947-70E740481C1C}">
                <a14:useLocalDpi xmlns:a14="http://schemas.microsoft.com/office/drawing/2010/main" val="0"/>
              </a:ext>
            </a:extLst>
          </a:blip>
          <a:stretch>
            <a:fillRect/>
          </a:stretch>
        </p:blipFill>
        <p:spPr>
          <a:xfrm>
            <a:off x="9679435" y="3912488"/>
            <a:ext cx="988565" cy="679472"/>
          </a:xfrm>
          <a:prstGeom prst="rect">
            <a:avLst/>
          </a:prstGeom>
        </p:spPr>
      </p:pic>
      <p:pic>
        <p:nvPicPr>
          <p:cNvPr id="3" name="Image 2"/>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52838" y1="24672" x2="52838" y2="24672"/>
                        <a14:foregroundMark x1="60044" y1="31004" x2="60044" y2="31004"/>
                        <a14:foregroundMark x1="47380" y1="32533" x2="47380" y2="32533"/>
                        <a14:foregroundMark x1="37336" y1="34716" x2="37336" y2="34716"/>
                        <a14:foregroundMark x1="30568" y1="44978" x2="30568" y2="44978"/>
                      </a14:backgroundRemoval>
                    </a14:imgEffect>
                  </a14:imgLayer>
                </a14:imgProps>
              </a:ext>
              <a:ext uri="{28A0092B-C50C-407E-A947-70E740481C1C}">
                <a14:useLocalDpi xmlns:a14="http://schemas.microsoft.com/office/drawing/2010/main" val="0"/>
              </a:ext>
            </a:extLst>
          </a:blip>
          <a:stretch>
            <a:fillRect/>
          </a:stretch>
        </p:blipFill>
        <p:spPr>
          <a:xfrm>
            <a:off x="6830335" y="1801135"/>
            <a:ext cx="1018265" cy="1018265"/>
          </a:xfrm>
          <a:prstGeom prst="rect">
            <a:avLst/>
          </a:prstGeom>
        </p:spPr>
      </p:pic>
      <p:pic>
        <p:nvPicPr>
          <p:cNvPr id="13" name="Image 12"/>
          <p:cNvPicPr>
            <a:picLocks noChangeAspect="1"/>
          </p:cNvPicPr>
          <p:nvPr/>
        </p:nvPicPr>
        <p:blipFill>
          <a:blip r:embed="rId12" cstate="print">
            <a:extLst>
              <a:ext uri="{BEBA8EAE-BF5A-486C-A8C5-ECC9F3942E4B}">
                <a14:imgProps xmlns:a14="http://schemas.microsoft.com/office/drawing/2010/main">
                  <a14:imgLayer r:embed="rId13">
                    <a14:imgEffect>
                      <a14:backgroundRemoval t="21500" b="67500" l="18267" r="78667">
                        <a14:foregroundMark x1="41733" y1="47400" x2="41733" y2="47400"/>
                        <a14:foregroundMark x1="51733" y1="46600" x2="51733" y2="46600"/>
                        <a14:foregroundMark x1="54000" y1="47900" x2="54000" y2="47900"/>
                        <a14:foregroundMark x1="44133" y1="38700" x2="44133" y2="38700"/>
                        <a14:foregroundMark x1="46000" y1="39600" x2="46000" y2="39600"/>
                        <a14:foregroundMark x1="47333" y1="38600" x2="47333" y2="38600"/>
                        <a14:foregroundMark x1="56133" y1="36900" x2="56133" y2="36900"/>
                        <a14:foregroundMark x1="57467" y1="36300" x2="57467" y2="36300"/>
                        <a14:foregroundMark x1="59867" y1="39800" x2="59867" y2="39800"/>
                        <a14:foregroundMark x1="62400" y1="39300" x2="62400" y2="39300"/>
                        <a14:foregroundMark x1="57200" y1="39300" x2="57200" y2="39300"/>
                        <a14:foregroundMark x1="69600" y1="35900" x2="69600" y2="35900"/>
                        <a14:foregroundMark x1="67333" y1="35100" x2="67333" y2="35100"/>
                        <a14:foregroundMark x1="28533" y1="36900" x2="28533" y2="36900"/>
                        <a14:foregroundMark x1="25733" y1="35900" x2="25733" y2="35900"/>
                        <a14:foregroundMark x1="23867" y1="38000" x2="23867" y2="38000"/>
                        <a14:foregroundMark x1="24800" y1="39300" x2="24800" y2="39300"/>
                        <a14:foregroundMark x1="55600" y1="25400" x2="55600" y2="25400"/>
                        <a14:foregroundMark x1="58800" y1="26800" x2="58800" y2="26800"/>
                        <a14:foregroundMark x1="57600" y1="25600" x2="57600" y2="25600"/>
                        <a14:foregroundMark x1="58133" y1="28400" x2="58133" y2="28400"/>
                      </a14:backgroundRemoval>
                    </a14:imgEffect>
                  </a14:imgLayer>
                </a14:imgProps>
              </a:ext>
              <a:ext uri="{28A0092B-C50C-407E-A947-70E740481C1C}">
                <a14:useLocalDpi xmlns:a14="http://schemas.microsoft.com/office/drawing/2010/main" val="0"/>
              </a:ext>
            </a:extLst>
          </a:blip>
          <a:stretch>
            <a:fillRect/>
          </a:stretch>
        </p:blipFill>
        <p:spPr>
          <a:xfrm>
            <a:off x="1945240" y="3341325"/>
            <a:ext cx="1606585" cy="2142114"/>
          </a:xfrm>
          <a:prstGeom prst="rect">
            <a:avLst/>
          </a:prstGeom>
        </p:spPr>
      </p:pic>
      <p:pic>
        <p:nvPicPr>
          <p:cNvPr id="14" name="Image 13"/>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10000" r="90000">
                        <a14:foregroundMark x1="48750" y1="81875" x2="48750" y2="81875"/>
                        <a14:foregroundMark x1="50000" y1="75000" x2="50000" y2="75000"/>
                        <a14:foregroundMark x1="49375" y1="62500" x2="50000" y2="81875"/>
                      </a14:backgroundRemoval>
                    </a14:imgEffect>
                  </a14:imgLayer>
                </a14:imgProps>
              </a:ext>
              <a:ext uri="{28A0092B-C50C-407E-A947-70E740481C1C}">
                <a14:useLocalDpi xmlns:a14="http://schemas.microsoft.com/office/drawing/2010/main" val="0"/>
              </a:ext>
            </a:extLst>
          </a:blip>
          <a:stretch>
            <a:fillRect/>
          </a:stretch>
        </p:blipFill>
        <p:spPr>
          <a:xfrm>
            <a:off x="4267200" y="516877"/>
            <a:ext cx="1083323" cy="1083323"/>
          </a:xfrm>
          <a:prstGeom prst="rect">
            <a:avLst/>
          </a:prstGeom>
        </p:spPr>
      </p:pic>
      <p:pic>
        <p:nvPicPr>
          <p:cNvPr id="4" name="Image 3"/>
          <p:cNvPicPr>
            <a:picLocks noChangeAspect="1"/>
          </p:cNvPicPr>
          <p:nvPr/>
        </p:nvPicPr>
        <p:blipFill>
          <a:blip r:embed="rId16" cstate="print">
            <a:extLst>
              <a:ext uri="{BEBA8EAE-BF5A-486C-A8C5-ECC9F3942E4B}">
                <a14:imgProps xmlns:a14="http://schemas.microsoft.com/office/drawing/2010/main">
                  <a14:imgLayer r:embed="rId17">
                    <a14:imgEffect>
                      <a14:backgroundRemoval t="37231" b="62308" l="0" r="30615">
                        <a14:foregroundMark x1="21615" y1="49231" x2="21615" y2="49231"/>
                        <a14:foregroundMark x1="14462" y1="47692" x2="14462" y2="47692"/>
                        <a14:foregroundMark x1="16692" y1="51538" x2="16692" y2="51538"/>
                        <a14:foregroundMark x1="17000" y1="54462" x2="17000" y2="54462"/>
                        <a14:foregroundMark x1="13846" y1="57385" x2="13846" y2="57385"/>
                        <a14:foregroundMark x1="19385" y1="57231" x2="19385" y2="57231"/>
                        <a14:foregroundMark x1="14385" y1="57692" x2="14385" y2="57692"/>
                        <a14:foregroundMark x1="20385" y1="56923" x2="20385" y2="56923"/>
                        <a14:foregroundMark x1="21615" y1="56308" x2="21615" y2="56308"/>
                        <a14:foregroundMark x1="19077" y1="57615" x2="19077" y2="57615"/>
                        <a14:foregroundMark x1="18231" y1="58000" x2="18231" y2="58000"/>
                        <a14:foregroundMark x1="12385" y1="56846" x2="12385" y2="56846"/>
                        <a14:foregroundMark x1="11462" y1="56154" x2="11462" y2="56154"/>
                        <a14:foregroundMark x1="12769" y1="43462" x2="12769" y2="43462"/>
                        <a14:foregroundMark x1="11923" y1="43769" x2="11923" y2="43769"/>
                        <a14:foregroundMark x1="13462" y1="43154" x2="13462" y2="43154"/>
                      </a14:backgroundRemoval>
                    </a14:imgEffect>
                  </a14:imgLayer>
                </a14:imgProps>
              </a:ext>
              <a:ext uri="{28A0092B-C50C-407E-A947-70E740481C1C}">
                <a14:useLocalDpi xmlns:a14="http://schemas.microsoft.com/office/drawing/2010/main" val="0"/>
              </a:ext>
            </a:extLst>
          </a:blip>
          <a:stretch>
            <a:fillRect/>
          </a:stretch>
        </p:blipFill>
        <p:spPr>
          <a:xfrm>
            <a:off x="6621216" y="4324769"/>
            <a:ext cx="2971800" cy="2971800"/>
          </a:xfrm>
          <a:prstGeom prst="rect">
            <a:avLst/>
          </a:prstGeom>
        </p:spPr>
      </p:pic>
      <p:pic>
        <p:nvPicPr>
          <p:cNvPr id="5" name="Image 4"/>
          <p:cNvPicPr>
            <a:picLocks noChangeAspect="1"/>
          </p:cNvPicPr>
          <p:nvPr/>
        </p:nvPicPr>
        <p:blipFill>
          <a:blip r:embed="rId18">
            <a:extLst>
              <a:ext uri="{BEBA8EAE-BF5A-486C-A8C5-ECC9F3942E4B}">
                <a14:imgProps xmlns:a14="http://schemas.microsoft.com/office/drawing/2010/main">
                  <a14:imgLayer r:embed="rId19">
                    <a14:imgEffect>
                      <a14:backgroundRemoval t="45181" b="100000" l="13861" r="33333">
                        <a14:foregroundMark x1="21452" y1="65060" x2="24752" y2="95783"/>
                      </a14:backgroundRemoval>
                    </a14:imgEffect>
                  </a14:imgLayer>
                </a14:imgProps>
              </a:ext>
              <a:ext uri="{28A0092B-C50C-407E-A947-70E740481C1C}">
                <a14:useLocalDpi xmlns:a14="http://schemas.microsoft.com/office/drawing/2010/main" val="0"/>
              </a:ext>
            </a:extLst>
          </a:blip>
          <a:stretch>
            <a:fillRect/>
          </a:stretch>
        </p:blipFill>
        <p:spPr>
          <a:xfrm>
            <a:off x="-30481" y="2264755"/>
            <a:ext cx="2890838" cy="1583760"/>
          </a:xfrm>
          <a:prstGeom prst="rect">
            <a:avLst/>
          </a:prstGeom>
        </p:spPr>
      </p:pic>
      <p:pic>
        <p:nvPicPr>
          <p:cNvPr id="17" name="Image 16"/>
          <p:cNvPicPr>
            <a:picLocks noChangeAspect="1"/>
          </p:cNvPicPr>
          <p:nvPr/>
        </p:nvPicPr>
        <p:blipFill>
          <a:blip r:embed="rId20"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03602" y="355057"/>
            <a:ext cx="3403826" cy="3403826"/>
          </a:xfrm>
          <a:prstGeom prst="rect">
            <a:avLst/>
          </a:prstGeom>
        </p:spPr>
      </p:pic>
      <p:pic>
        <p:nvPicPr>
          <p:cNvPr id="18" name="Image 17"/>
          <p:cNvPicPr>
            <a:picLocks noChangeAspect="1"/>
          </p:cNvPicPr>
          <p:nvPr/>
        </p:nvPicPr>
        <p:blipFill>
          <a:blip r:embed="rId21" cstate="print">
            <a:extLst>
              <a:ext uri="{BEBA8EAE-BF5A-486C-A8C5-ECC9F3942E4B}">
                <a14:imgProps xmlns:a14="http://schemas.microsoft.com/office/drawing/2010/main">
                  <a14:imgLayer r:embed="rId17">
                    <a14:imgEffect>
                      <a14:backgroundRemoval t="69462" b="100000" l="0" r="28308">
                        <a14:foregroundMark x1="22308" y1="75231" x2="22308" y2="91385"/>
                      </a14:backgroundRemoval>
                    </a14:imgEffect>
                  </a14:imgLayer>
                </a14:imgProps>
              </a:ext>
              <a:ext uri="{28A0092B-C50C-407E-A947-70E740481C1C}">
                <a14:useLocalDpi xmlns:a14="http://schemas.microsoft.com/office/drawing/2010/main" val="0"/>
              </a:ext>
            </a:extLst>
          </a:blip>
          <a:stretch>
            <a:fillRect/>
          </a:stretch>
        </p:blipFill>
        <p:spPr>
          <a:xfrm>
            <a:off x="4331857" y="24115"/>
            <a:ext cx="4065710" cy="4065710"/>
          </a:xfrm>
          <a:prstGeom prst="rect">
            <a:avLst/>
          </a:prstGeom>
        </p:spPr>
      </p:pic>
      <p:pic>
        <p:nvPicPr>
          <p:cNvPr id="6" name="Image 5"/>
          <p:cNvPicPr>
            <a:picLocks noChangeAspect="1"/>
          </p:cNvPicPr>
          <p:nvPr/>
        </p:nvPicPr>
        <p:blipFill>
          <a:blip r:embed="rId22" cstate="print">
            <a:extLst>
              <a:ext uri="{BEBA8EAE-BF5A-486C-A8C5-ECC9F3942E4B}">
                <a14:imgProps xmlns:a14="http://schemas.microsoft.com/office/drawing/2010/main">
                  <a14:imgLayer r:embed="rId23">
                    <a14:imgEffect>
                      <a14:backgroundRemoval t="5462" b="33077" l="32231" r="65615">
                        <a14:foregroundMark x1="53615" y1="20923" x2="53615" y2="20923"/>
                      </a14:backgroundRemoval>
                    </a14:imgEffect>
                  </a14:imgLayer>
                </a14:imgProps>
              </a:ext>
              <a:ext uri="{28A0092B-C50C-407E-A947-70E740481C1C}">
                <a14:useLocalDpi xmlns:a14="http://schemas.microsoft.com/office/drawing/2010/main" val="0"/>
              </a:ext>
            </a:extLst>
          </a:blip>
          <a:stretch>
            <a:fillRect/>
          </a:stretch>
        </p:blipFill>
        <p:spPr>
          <a:xfrm>
            <a:off x="7560509" y="2929794"/>
            <a:ext cx="2945512" cy="2945512"/>
          </a:xfrm>
          <a:prstGeom prst="rect">
            <a:avLst/>
          </a:prstGeom>
        </p:spPr>
      </p:pic>
      <p:pic>
        <p:nvPicPr>
          <p:cNvPr id="20" name="Imag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243534" y="5945847"/>
            <a:ext cx="881126" cy="806175"/>
          </a:xfrm>
          <a:prstGeom prst="rect">
            <a:avLst/>
          </a:prstGeom>
        </p:spPr>
      </p:pic>
      <p:pic>
        <p:nvPicPr>
          <p:cNvPr id="21" name="Image 20"/>
          <p:cNvPicPr>
            <a:picLocks noChangeAspect="1"/>
          </p:cNvPicPr>
          <p:nvPr/>
        </p:nvPicPr>
        <p:blipFill>
          <a:blip r:embed="rId25" cstate="print">
            <a:extLst>
              <a:ext uri="{BEBA8EAE-BF5A-486C-A8C5-ECC9F3942E4B}">
                <a14:imgProps xmlns:a14="http://schemas.microsoft.com/office/drawing/2010/main">
                  <a14:imgLayer r:embed="rId26">
                    <a14:imgEffect>
                      <a14:backgroundRemoval t="47239" b="90739" l="43385" r="79769"/>
                    </a14:imgEffect>
                  </a14:imgLayer>
                </a14:imgProps>
              </a:ext>
              <a:ext uri="{28A0092B-C50C-407E-A947-70E740481C1C}">
                <a14:useLocalDpi xmlns:a14="http://schemas.microsoft.com/office/drawing/2010/main" val="0"/>
              </a:ext>
            </a:extLst>
          </a:blip>
          <a:stretch>
            <a:fillRect/>
          </a:stretch>
        </p:blipFill>
        <p:spPr>
          <a:xfrm>
            <a:off x="10215590" y="4056502"/>
            <a:ext cx="2346002" cy="21240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1" y="0"/>
            <a:ext cx="12282313" cy="6858000"/>
          </a:xfrm>
          <a:prstGeom prst="rect">
            <a:avLst/>
          </a:prstGeom>
        </p:spPr>
      </p:pic>
      <p:graphicFrame>
        <p:nvGraphicFramePr>
          <p:cNvPr id="32" name="object 32"/>
          <p:cNvGraphicFramePr>
            <a:graphicFrameLocks noGrp="1"/>
          </p:cNvGraphicFramePr>
          <p:nvPr>
            <p:extLst>
              <p:ext uri="{D42A27DB-BD31-4B8C-83A1-F6EECF244321}">
                <p14:modId xmlns:p14="http://schemas.microsoft.com/office/powerpoint/2010/main" val="401338734"/>
              </p:ext>
            </p:extLst>
          </p:nvPr>
        </p:nvGraphicFramePr>
        <p:xfrm>
          <a:off x="1501396" y="6248400"/>
          <a:ext cx="8404604" cy="419100"/>
        </p:xfrm>
        <a:graphic>
          <a:graphicData uri="http://schemas.openxmlformats.org/drawingml/2006/table">
            <a:tbl>
              <a:tblPr firstRow="1" bandRow="1">
                <a:tableStyleId>{22838BEF-8BB2-4498-84A7-C5851F593DF1}</a:tableStyleId>
              </a:tblPr>
              <a:tblGrid>
                <a:gridCol w="2801535">
                  <a:extLst>
                    <a:ext uri="{9D8B030D-6E8A-4147-A177-3AD203B41FA5}">
                      <a16:colId xmlns:a16="http://schemas.microsoft.com/office/drawing/2014/main" val="20000"/>
                    </a:ext>
                  </a:extLst>
                </a:gridCol>
                <a:gridCol w="2801535">
                  <a:extLst>
                    <a:ext uri="{9D8B030D-6E8A-4147-A177-3AD203B41FA5}">
                      <a16:colId xmlns:a16="http://schemas.microsoft.com/office/drawing/2014/main" val="20001"/>
                    </a:ext>
                  </a:extLst>
                </a:gridCol>
                <a:gridCol w="2801534">
                  <a:extLst>
                    <a:ext uri="{9D8B030D-6E8A-4147-A177-3AD203B41FA5}">
                      <a16:colId xmlns:a16="http://schemas.microsoft.com/office/drawing/2014/main" val="20002"/>
                    </a:ext>
                  </a:extLst>
                </a:gridCol>
              </a:tblGrid>
              <a:tr h="419100">
                <a:tc>
                  <a:txBody>
                    <a:bodyPr/>
                    <a:lstStyle/>
                    <a:p>
                      <a:pPr marL="91440" marR="715645" algn="l">
                        <a:lnSpc>
                          <a:spcPct val="100000"/>
                        </a:lnSpc>
                        <a:spcBef>
                          <a:spcPts val="305"/>
                        </a:spcBef>
                      </a:pPr>
                      <a:r>
                        <a:rPr sz="1100" u="none" dirty="0">
                          <a:solidFill>
                            <a:schemeClr val="accent4"/>
                          </a:solidFill>
                          <a:uFill>
                            <a:solidFill>
                              <a:srgbClr val="000000"/>
                            </a:solidFill>
                          </a:uFill>
                          <a:latin typeface="Ink Free" panose="03080402000500000000" pitchFamily="66" charset="0"/>
                        </a:rPr>
                        <a:t>ESPACE</a:t>
                      </a:r>
                      <a:r>
                        <a:rPr sz="1100" u="none" spc="-5" dirty="0">
                          <a:solidFill>
                            <a:schemeClr val="accent4"/>
                          </a:solidFill>
                          <a:uFill>
                            <a:solidFill>
                              <a:srgbClr val="000000"/>
                            </a:solidFill>
                          </a:uFill>
                          <a:latin typeface="Ink Free" panose="03080402000500000000" pitchFamily="66" charset="0"/>
                        </a:rPr>
                        <a:t> </a:t>
                      </a:r>
                      <a:r>
                        <a:rPr sz="1100" u="none" dirty="0">
                          <a:solidFill>
                            <a:schemeClr val="accent4"/>
                          </a:solidFill>
                          <a:uFill>
                            <a:solidFill>
                              <a:srgbClr val="000000"/>
                            </a:solidFill>
                          </a:uFill>
                          <a:latin typeface="Ink Free" panose="03080402000500000000" pitchFamily="66" charset="0"/>
                        </a:rPr>
                        <a:t>JEUX</a:t>
                      </a:r>
                      <a:r>
                        <a:rPr sz="1100" u="none" spc="-2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2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libres,</a:t>
                      </a:r>
                      <a:r>
                        <a:rPr sz="1050" spc="-3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20" dirty="0">
                          <a:solidFill>
                            <a:schemeClr val="accent4"/>
                          </a:solidFill>
                          <a:latin typeface="Ink Free" panose="03080402000500000000" pitchFamily="66" charset="0"/>
                        </a:rPr>
                        <a:t> </a:t>
                      </a:r>
                      <a:r>
                        <a:rPr sz="1050" spc="-25" dirty="0">
                          <a:solidFill>
                            <a:schemeClr val="accent4"/>
                          </a:solidFill>
                          <a:latin typeface="Ink Free" panose="03080402000500000000" pitchFamily="66" charset="0"/>
                        </a:rPr>
                        <a:t>de</a:t>
                      </a:r>
                      <a:r>
                        <a:rPr sz="1050" spc="-10" dirty="0">
                          <a:solidFill>
                            <a:schemeClr val="accent4"/>
                          </a:solidFill>
                          <a:latin typeface="Ink Free" panose="03080402000500000000" pitchFamily="66" charset="0"/>
                        </a:rPr>
                        <a:t> constructions,</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jeux</a:t>
                      </a:r>
                      <a:r>
                        <a:rPr sz="1050" spc="4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de</a:t>
                      </a:r>
                      <a:r>
                        <a:rPr sz="1050" spc="35"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carte</a:t>
                      </a:r>
                      <a:r>
                        <a:rPr sz="1050" spc="-10" dirty="0" smtClean="0">
                          <a:solidFill>
                            <a:schemeClr val="accent4"/>
                          </a:solidFill>
                          <a:latin typeface="Ink Free" panose="03080402000500000000" pitchFamily="66" charset="0"/>
                        </a:rPr>
                        <a:t>…)</a:t>
                      </a:r>
                      <a:endParaRPr sz="1050" dirty="0">
                        <a:solidFill>
                          <a:schemeClr val="accent4"/>
                        </a:solidFill>
                        <a:latin typeface="Ink Free" panose="03080402000500000000" pitchFamily="66" charset="0"/>
                        <a:cs typeface="Corbel"/>
                      </a:endParaRPr>
                    </a:p>
                  </a:txBody>
                  <a:tcPr marL="0" marR="0" marT="38735" marB="0"/>
                </a:tc>
                <a:tc>
                  <a:txBody>
                    <a:bodyPr/>
                    <a:lstStyle/>
                    <a:p>
                      <a:pPr marL="91440" marR="222885" algn="l">
                        <a:lnSpc>
                          <a:spcPct val="100000"/>
                        </a:lnSpc>
                        <a:spcBef>
                          <a:spcPts val="305"/>
                        </a:spcBef>
                      </a:pPr>
                      <a:r>
                        <a:rPr sz="1100" u="none" dirty="0">
                          <a:solidFill>
                            <a:schemeClr val="accent4"/>
                          </a:solidFill>
                          <a:uFill>
                            <a:solidFill>
                              <a:srgbClr val="000000"/>
                            </a:solidFill>
                          </a:uFill>
                          <a:latin typeface="Ink Free" panose="03080402000500000000" pitchFamily="66" charset="0"/>
                        </a:rPr>
                        <a:t>ESPACE</a:t>
                      </a:r>
                      <a:r>
                        <a:rPr sz="1100" u="none" spc="-10" dirty="0">
                          <a:solidFill>
                            <a:schemeClr val="accent4"/>
                          </a:solidFill>
                          <a:uFill>
                            <a:solidFill>
                              <a:srgbClr val="000000"/>
                            </a:solidFill>
                          </a:uFill>
                          <a:latin typeface="Ink Free" panose="03080402000500000000" pitchFamily="66" charset="0"/>
                        </a:rPr>
                        <a:t> </a:t>
                      </a:r>
                      <a:r>
                        <a:rPr sz="1100" u="none" dirty="0">
                          <a:solidFill>
                            <a:schemeClr val="accent4"/>
                          </a:solidFill>
                          <a:uFill>
                            <a:solidFill>
                              <a:srgbClr val="000000"/>
                            </a:solidFill>
                          </a:uFill>
                          <a:latin typeface="Ink Free" panose="03080402000500000000" pitchFamily="66" charset="0"/>
                        </a:rPr>
                        <a:t>ZEN</a:t>
                      </a:r>
                      <a:r>
                        <a:rPr sz="1100" u="none"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(un</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lieu</a:t>
                      </a:r>
                      <a:r>
                        <a:rPr sz="1050" spc="-2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pour</a:t>
                      </a:r>
                      <a:r>
                        <a:rPr sz="1050" spc="-1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lire,</a:t>
                      </a:r>
                      <a:r>
                        <a:rPr sz="1050" spc="-2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raconter</a:t>
                      </a:r>
                      <a:r>
                        <a:rPr sz="1050" spc="-15" dirty="0">
                          <a:solidFill>
                            <a:schemeClr val="accent4"/>
                          </a:solidFill>
                          <a:latin typeface="Ink Free" panose="03080402000500000000" pitchFamily="66" charset="0"/>
                        </a:rPr>
                        <a:t> </a:t>
                      </a:r>
                      <a:r>
                        <a:rPr sz="1050" spc="-25" dirty="0">
                          <a:solidFill>
                            <a:schemeClr val="accent4"/>
                          </a:solidFill>
                          <a:latin typeface="Ink Free" panose="03080402000500000000" pitchFamily="66" charset="0"/>
                        </a:rPr>
                        <a:t>des</a:t>
                      </a:r>
                      <a:r>
                        <a:rPr sz="1050" dirty="0">
                          <a:solidFill>
                            <a:schemeClr val="accent4"/>
                          </a:solidFill>
                          <a:latin typeface="Ink Free" panose="03080402000500000000" pitchFamily="66" charset="0"/>
                        </a:rPr>
                        <a:t> histoires,</a:t>
                      </a:r>
                      <a:r>
                        <a:rPr sz="1050" spc="-35"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et</a:t>
                      </a:r>
                      <a:r>
                        <a:rPr sz="1050" spc="10" dirty="0">
                          <a:solidFill>
                            <a:schemeClr val="accent4"/>
                          </a:solidFill>
                          <a:latin typeface="Ink Free" panose="03080402000500000000" pitchFamily="66" charset="0"/>
                        </a:rPr>
                        <a:t> </a:t>
                      </a:r>
                      <a:r>
                        <a:rPr sz="1050" dirty="0">
                          <a:solidFill>
                            <a:schemeClr val="accent4"/>
                          </a:solidFill>
                          <a:latin typeface="Ink Free" panose="03080402000500000000" pitchFamily="66" charset="0"/>
                        </a:rPr>
                        <a:t>se</a:t>
                      </a:r>
                      <a:r>
                        <a:rPr sz="1050" spc="-20"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détendre…)</a:t>
                      </a:r>
                      <a:endParaRPr sz="1050" dirty="0">
                        <a:solidFill>
                          <a:schemeClr val="accent4"/>
                        </a:solidFill>
                        <a:latin typeface="Ink Free" panose="03080402000500000000" pitchFamily="66" charset="0"/>
                        <a:cs typeface="Corbel"/>
                      </a:endParaRPr>
                    </a:p>
                  </a:txBody>
                  <a:tcPr marL="0" marR="0" marT="38735" marB="0"/>
                </a:tc>
                <a:tc>
                  <a:txBody>
                    <a:bodyPr/>
                    <a:lstStyle/>
                    <a:p>
                      <a:pPr marL="92075" marR="497840" algn="l">
                        <a:lnSpc>
                          <a:spcPct val="100000"/>
                        </a:lnSpc>
                        <a:spcBef>
                          <a:spcPts val="305"/>
                        </a:spcBef>
                      </a:pPr>
                      <a:r>
                        <a:rPr sz="1050" u="none" dirty="0">
                          <a:solidFill>
                            <a:schemeClr val="accent4"/>
                          </a:solidFill>
                          <a:uFill>
                            <a:solidFill>
                              <a:srgbClr val="000000"/>
                            </a:solidFill>
                          </a:uFill>
                          <a:latin typeface="Ink Free" panose="03080402000500000000" pitchFamily="66" charset="0"/>
                        </a:rPr>
                        <a:t>ESPACE</a:t>
                      </a:r>
                      <a:r>
                        <a:rPr sz="1050" u="none" spc="-15" dirty="0">
                          <a:solidFill>
                            <a:schemeClr val="accent4"/>
                          </a:solidFill>
                          <a:uFill>
                            <a:solidFill>
                              <a:srgbClr val="000000"/>
                            </a:solidFill>
                          </a:uFill>
                          <a:latin typeface="Ink Free" panose="03080402000500000000" pitchFamily="66" charset="0"/>
                        </a:rPr>
                        <a:t> </a:t>
                      </a:r>
                      <a:r>
                        <a:rPr sz="1050" u="none" dirty="0">
                          <a:solidFill>
                            <a:schemeClr val="accent4"/>
                          </a:solidFill>
                          <a:uFill>
                            <a:solidFill>
                              <a:srgbClr val="000000"/>
                            </a:solidFill>
                          </a:uFill>
                          <a:latin typeface="Ink Free" panose="03080402000500000000" pitchFamily="66" charset="0"/>
                        </a:rPr>
                        <a:t>CREATIF</a:t>
                      </a:r>
                      <a:r>
                        <a:rPr sz="1050" u="none" spc="15" dirty="0">
                          <a:solidFill>
                            <a:schemeClr val="accent4"/>
                          </a:solidFill>
                          <a:latin typeface="Ink Free" panose="03080402000500000000" pitchFamily="66" charset="0"/>
                        </a:rPr>
                        <a:t> </a:t>
                      </a:r>
                      <a:r>
                        <a:rPr sz="1050" spc="-10" dirty="0">
                          <a:solidFill>
                            <a:schemeClr val="accent4"/>
                          </a:solidFill>
                          <a:latin typeface="Ink Free" panose="03080402000500000000" pitchFamily="66" charset="0"/>
                        </a:rPr>
                        <a:t>(</a:t>
                      </a:r>
                      <a:r>
                        <a:rPr sz="1050" spc="-10" dirty="0" smtClean="0">
                          <a:solidFill>
                            <a:schemeClr val="accent4"/>
                          </a:solidFill>
                          <a:latin typeface="Ink Free" panose="03080402000500000000" pitchFamily="66" charset="0"/>
                        </a:rPr>
                        <a:t>Dessins,</a:t>
                      </a:r>
                      <a:r>
                        <a:rPr lang="fr-FR" sz="1050" spc="-25" baseline="0" dirty="0" smtClean="0">
                          <a:solidFill>
                            <a:schemeClr val="accent4"/>
                          </a:solidFill>
                          <a:latin typeface="Ink Free" panose="03080402000500000000" pitchFamily="66" charset="0"/>
                        </a:rPr>
                        <a:t> </a:t>
                      </a:r>
                      <a:r>
                        <a:rPr sz="1050" spc="-10" dirty="0" err="1" smtClean="0">
                          <a:solidFill>
                            <a:schemeClr val="accent4"/>
                          </a:solidFill>
                          <a:latin typeface="Ink Free" panose="03080402000500000000" pitchFamily="66" charset="0"/>
                        </a:rPr>
                        <a:t>coloriages</a:t>
                      </a:r>
                      <a:r>
                        <a:rPr sz="1050" spc="-10" dirty="0">
                          <a:solidFill>
                            <a:schemeClr val="accent4"/>
                          </a:solidFill>
                          <a:latin typeface="Ink Free" panose="03080402000500000000" pitchFamily="66" charset="0"/>
                        </a:rPr>
                        <a:t>, perles…)</a:t>
                      </a:r>
                      <a:endParaRPr sz="1050" dirty="0">
                        <a:solidFill>
                          <a:schemeClr val="accent4"/>
                        </a:solidFill>
                        <a:latin typeface="Ink Free" panose="03080402000500000000" pitchFamily="66" charset="0"/>
                        <a:cs typeface="Corbel"/>
                      </a:endParaRPr>
                    </a:p>
                  </a:txBody>
                  <a:tcPr marL="0" marR="0" marT="38735" marB="0"/>
                </a:tc>
                <a:extLst>
                  <a:ext uri="{0D108BD9-81ED-4DB2-BD59-A6C34878D82A}">
                    <a16:rowId xmlns:a16="http://schemas.microsoft.com/office/drawing/2014/main" val="10000"/>
                  </a:ext>
                </a:extLst>
              </a:tr>
            </a:tbl>
          </a:graphicData>
        </a:graphic>
      </p:graphicFrame>
      <p:sp>
        <p:nvSpPr>
          <p:cNvPr id="33" name="object 55"/>
          <p:cNvSpPr/>
          <p:nvPr/>
        </p:nvSpPr>
        <p:spPr>
          <a:xfrm>
            <a:off x="2748533" y="5869685"/>
            <a:ext cx="5880100" cy="226315"/>
          </a:xfrm>
          <a:custGeom>
            <a:avLst/>
            <a:gdLst/>
            <a:ahLst/>
            <a:cxnLst/>
            <a:rect l="l" t="t" r="r" b="b"/>
            <a:pathLst>
              <a:path w="5880100" h="311150">
                <a:moveTo>
                  <a:pt x="5879592" y="0"/>
                </a:moveTo>
                <a:lnTo>
                  <a:pt x="0" y="0"/>
                </a:lnTo>
                <a:lnTo>
                  <a:pt x="0" y="310895"/>
                </a:lnTo>
                <a:lnTo>
                  <a:pt x="5879592" y="310895"/>
                </a:lnTo>
                <a:lnTo>
                  <a:pt x="5879592" y="0"/>
                </a:lnTo>
                <a:close/>
              </a:path>
            </a:pathLst>
          </a:custGeom>
          <a:noFill/>
          <a:ln>
            <a:noFill/>
          </a:ln>
        </p:spPr>
        <p:style>
          <a:lnRef idx="0">
            <a:scrgbClr r="0" g="0" b="0"/>
          </a:lnRef>
          <a:fillRef idx="0">
            <a:scrgbClr r="0" g="0" b="0"/>
          </a:fillRef>
          <a:effectRef idx="0">
            <a:scrgbClr r="0" g="0" b="0"/>
          </a:effectRef>
          <a:fontRef idx="minor">
            <a:schemeClr val="accent5"/>
          </a:fontRef>
        </p:style>
        <p:txBody>
          <a:bodyPr wrap="square" lIns="0" tIns="0" rIns="0" bIns="0" rtlCol="0"/>
          <a:lstStyle/>
          <a:p>
            <a:pPr algn="ctr"/>
            <a:endParaRPr sz="1200" dirty="0"/>
          </a:p>
        </p:txBody>
      </p:sp>
      <p:sp>
        <p:nvSpPr>
          <p:cNvPr id="34" name="object 56"/>
          <p:cNvSpPr txBox="1"/>
          <p:nvPr/>
        </p:nvSpPr>
        <p:spPr>
          <a:xfrm>
            <a:off x="2748533" y="5936238"/>
            <a:ext cx="5880100" cy="235962"/>
          </a:xfrm>
          <a:prstGeom prst="rect">
            <a:avLst/>
          </a:prstGeom>
          <a:ln w="10667">
            <a:noFill/>
          </a:ln>
        </p:spPr>
        <p:txBody>
          <a:bodyPr vert="horz" wrap="square" lIns="0" tIns="43180" rIns="0" bIns="0" rtlCol="0">
            <a:spAutoFit/>
          </a:bodyPr>
          <a:lstStyle/>
          <a:p>
            <a:pPr marL="341630">
              <a:lnSpc>
                <a:spcPct val="100000"/>
              </a:lnSpc>
              <a:spcBef>
                <a:spcPts val="340"/>
              </a:spcBef>
            </a:pPr>
            <a:r>
              <a:rPr sz="1250" i="1" spc="-20" dirty="0">
                <a:solidFill>
                  <a:schemeClr val="accent4"/>
                </a:solidFill>
                <a:latin typeface="Ink Free" panose="03080402000500000000" pitchFamily="66" charset="0"/>
                <a:cs typeface="Eras Medium ITC"/>
              </a:rPr>
              <a:t>Sans</a:t>
            </a:r>
            <a:r>
              <a:rPr sz="1250" i="1" spc="-35" dirty="0">
                <a:solidFill>
                  <a:schemeClr val="accent4"/>
                </a:solidFill>
                <a:latin typeface="Ink Free" panose="03080402000500000000" pitchFamily="66" charset="0"/>
                <a:cs typeface="Eras Medium ITC"/>
              </a:rPr>
              <a:t> </a:t>
            </a:r>
            <a:r>
              <a:rPr sz="1250" i="1" spc="-25" dirty="0">
                <a:solidFill>
                  <a:schemeClr val="accent4"/>
                </a:solidFill>
                <a:latin typeface="Ink Free" panose="03080402000500000000" pitchFamily="66" charset="0"/>
                <a:cs typeface="Eras Medium ITC"/>
              </a:rPr>
              <a:t>oublier, </a:t>
            </a:r>
            <a:r>
              <a:rPr sz="1250" i="1" dirty="0">
                <a:solidFill>
                  <a:schemeClr val="accent4"/>
                </a:solidFill>
                <a:latin typeface="Ink Free" panose="03080402000500000000" pitchFamily="66" charset="0"/>
                <a:cs typeface="Eras Medium ITC"/>
              </a:rPr>
              <a:t>les</a:t>
            </a:r>
            <a:r>
              <a:rPr sz="1250" i="1" spc="-25" dirty="0">
                <a:solidFill>
                  <a:schemeClr val="accent4"/>
                </a:solidFill>
                <a:latin typeface="Ink Free" panose="03080402000500000000" pitchFamily="66" charset="0"/>
                <a:cs typeface="Eras Medium ITC"/>
              </a:rPr>
              <a:t> </a:t>
            </a:r>
            <a:r>
              <a:rPr sz="1250" i="1" spc="-20" dirty="0">
                <a:solidFill>
                  <a:schemeClr val="accent4"/>
                </a:solidFill>
                <a:latin typeface="Ink Free" panose="03080402000500000000" pitchFamily="66" charset="0"/>
                <a:cs typeface="Eras Medium ITC"/>
              </a:rPr>
              <a:t>différents</a:t>
            </a:r>
            <a:r>
              <a:rPr sz="1250" i="1" spc="-15" dirty="0">
                <a:solidFill>
                  <a:schemeClr val="accent4"/>
                </a:solidFill>
                <a:latin typeface="Ink Free" panose="03080402000500000000" pitchFamily="66" charset="0"/>
                <a:cs typeface="Eras Medium ITC"/>
              </a:rPr>
              <a:t> </a:t>
            </a:r>
            <a:r>
              <a:rPr sz="1250" i="1" spc="-30" dirty="0">
                <a:solidFill>
                  <a:schemeClr val="accent4"/>
                </a:solidFill>
                <a:latin typeface="Ink Free" panose="03080402000500000000" pitchFamily="66" charset="0"/>
                <a:cs typeface="Eras Medium ITC"/>
              </a:rPr>
              <a:t>espaces</a:t>
            </a:r>
            <a:r>
              <a:rPr sz="1250" i="1" spc="-50" dirty="0">
                <a:solidFill>
                  <a:schemeClr val="accent4"/>
                </a:solidFill>
                <a:latin typeface="Ink Free" panose="03080402000500000000" pitchFamily="66" charset="0"/>
                <a:cs typeface="Eras Medium ITC"/>
              </a:rPr>
              <a:t> </a:t>
            </a:r>
            <a:r>
              <a:rPr sz="1250" i="1" spc="-20" dirty="0">
                <a:solidFill>
                  <a:schemeClr val="accent4"/>
                </a:solidFill>
                <a:latin typeface="Ink Free" panose="03080402000500000000" pitchFamily="66" charset="0"/>
                <a:cs typeface="Eras Medium ITC"/>
              </a:rPr>
              <a:t>mis</a:t>
            </a:r>
            <a:r>
              <a:rPr sz="1250" i="1" spc="-45" dirty="0">
                <a:solidFill>
                  <a:schemeClr val="accent4"/>
                </a:solidFill>
                <a:latin typeface="Ink Free" panose="03080402000500000000" pitchFamily="66" charset="0"/>
                <a:cs typeface="Eras Medium ITC"/>
              </a:rPr>
              <a:t> </a:t>
            </a:r>
            <a:r>
              <a:rPr sz="1250" i="1" dirty="0">
                <a:solidFill>
                  <a:schemeClr val="accent4"/>
                </a:solidFill>
                <a:latin typeface="Ink Free" panose="03080402000500000000" pitchFamily="66" charset="0"/>
                <a:cs typeface="Eras Medium ITC"/>
              </a:rPr>
              <a:t>à</a:t>
            </a:r>
            <a:r>
              <a:rPr sz="1250" i="1" spc="-30" dirty="0">
                <a:solidFill>
                  <a:schemeClr val="accent4"/>
                </a:solidFill>
                <a:latin typeface="Ink Free" panose="03080402000500000000" pitchFamily="66" charset="0"/>
                <a:cs typeface="Eras Medium ITC"/>
              </a:rPr>
              <a:t> disposition </a:t>
            </a:r>
            <a:r>
              <a:rPr sz="1250" i="1" spc="-20" dirty="0">
                <a:solidFill>
                  <a:schemeClr val="accent4"/>
                </a:solidFill>
                <a:latin typeface="Ink Free" panose="03080402000500000000" pitchFamily="66" charset="0"/>
                <a:cs typeface="Eras Medium ITC"/>
              </a:rPr>
              <a:t>des</a:t>
            </a:r>
            <a:r>
              <a:rPr sz="1250" i="1" spc="-40" dirty="0">
                <a:solidFill>
                  <a:schemeClr val="accent4"/>
                </a:solidFill>
                <a:latin typeface="Ink Free" panose="03080402000500000000" pitchFamily="66" charset="0"/>
                <a:cs typeface="Eras Medium ITC"/>
              </a:rPr>
              <a:t> </a:t>
            </a:r>
            <a:r>
              <a:rPr sz="1250" i="1" spc="-25" dirty="0">
                <a:solidFill>
                  <a:schemeClr val="accent4"/>
                </a:solidFill>
                <a:latin typeface="Ink Free" panose="03080402000500000000" pitchFamily="66" charset="0"/>
                <a:cs typeface="Eras Medium ITC"/>
              </a:rPr>
              <a:t>enfants </a:t>
            </a:r>
            <a:r>
              <a:rPr sz="1250" i="1" spc="-20" dirty="0">
                <a:solidFill>
                  <a:schemeClr val="accent4"/>
                </a:solidFill>
                <a:latin typeface="Ink Free" panose="03080402000500000000" pitchFamily="66" charset="0"/>
                <a:cs typeface="Eras Medium ITC"/>
              </a:rPr>
              <a:t>au</a:t>
            </a:r>
            <a:r>
              <a:rPr sz="1250" i="1" spc="-45" dirty="0">
                <a:solidFill>
                  <a:schemeClr val="accent4"/>
                </a:solidFill>
                <a:latin typeface="Ink Free" panose="03080402000500000000" pitchFamily="66" charset="0"/>
                <a:cs typeface="Eras Medium ITC"/>
              </a:rPr>
              <a:t> </a:t>
            </a:r>
            <a:r>
              <a:rPr sz="1250" i="1" spc="-10" dirty="0">
                <a:solidFill>
                  <a:schemeClr val="accent4"/>
                </a:solidFill>
                <a:latin typeface="Ink Free" panose="03080402000500000000" pitchFamily="66" charset="0"/>
                <a:cs typeface="Eras Medium ITC"/>
              </a:rPr>
              <a:t>quotidien.</a:t>
            </a:r>
            <a:endParaRPr sz="1250" dirty="0">
              <a:solidFill>
                <a:schemeClr val="accent4"/>
              </a:solidFill>
              <a:latin typeface="Ink Free" panose="03080402000500000000" pitchFamily="66" charset="0"/>
              <a:cs typeface="Eras Medium ITC"/>
            </a:endParaRPr>
          </a:p>
        </p:txBody>
      </p:sp>
      <p:graphicFrame>
        <p:nvGraphicFramePr>
          <p:cNvPr id="39" name="Tableau 5">
            <a:extLst>
              <a:ext uri="{FF2B5EF4-FFF2-40B4-BE49-F238E27FC236}">
                <a16:creationId xmlns:a16="http://schemas.microsoft.com/office/drawing/2014/main" id="{1FC4C35C-813F-DBD9-20B9-FA52928AB536}"/>
              </a:ext>
            </a:extLst>
          </p:cNvPr>
          <p:cNvGraphicFramePr>
            <a:graphicFrameLocks noGrp="1"/>
          </p:cNvGraphicFramePr>
          <p:nvPr>
            <p:extLst>
              <p:ext uri="{D42A27DB-BD31-4B8C-83A1-F6EECF244321}">
                <p14:modId xmlns:p14="http://schemas.microsoft.com/office/powerpoint/2010/main" val="2848834800"/>
              </p:ext>
            </p:extLst>
          </p:nvPr>
        </p:nvGraphicFramePr>
        <p:xfrm>
          <a:off x="595744" y="762000"/>
          <a:ext cx="10656000" cy="2650756"/>
        </p:xfrm>
        <a:graphic>
          <a:graphicData uri="http://schemas.openxmlformats.org/drawingml/2006/table">
            <a:tbl>
              <a:tblPr firstRow="1" bandRow="1">
                <a:tableStyleId>{22838BEF-8BB2-4498-84A7-C5851F593DF1}</a:tableStyleId>
              </a:tblPr>
              <a:tblGrid>
                <a:gridCol w="2131200">
                  <a:extLst>
                    <a:ext uri="{9D8B030D-6E8A-4147-A177-3AD203B41FA5}">
                      <a16:colId xmlns:a16="http://schemas.microsoft.com/office/drawing/2014/main" val="4100751279"/>
                    </a:ext>
                  </a:extLst>
                </a:gridCol>
                <a:gridCol w="2131200">
                  <a:extLst>
                    <a:ext uri="{9D8B030D-6E8A-4147-A177-3AD203B41FA5}">
                      <a16:colId xmlns:a16="http://schemas.microsoft.com/office/drawing/2014/main" val="1462549137"/>
                    </a:ext>
                  </a:extLst>
                </a:gridCol>
                <a:gridCol w="2131200">
                  <a:extLst>
                    <a:ext uri="{9D8B030D-6E8A-4147-A177-3AD203B41FA5}">
                      <a16:colId xmlns:a16="http://schemas.microsoft.com/office/drawing/2014/main" val="568387033"/>
                    </a:ext>
                  </a:extLst>
                </a:gridCol>
                <a:gridCol w="2131200">
                  <a:extLst>
                    <a:ext uri="{9D8B030D-6E8A-4147-A177-3AD203B41FA5}">
                      <a16:colId xmlns:a16="http://schemas.microsoft.com/office/drawing/2014/main" val="1353463398"/>
                    </a:ext>
                  </a:extLst>
                </a:gridCol>
                <a:gridCol w="2131200">
                  <a:extLst>
                    <a:ext uri="{9D8B030D-6E8A-4147-A177-3AD203B41FA5}">
                      <a16:colId xmlns:a16="http://schemas.microsoft.com/office/drawing/2014/main" val="2058795581"/>
                    </a:ext>
                  </a:extLst>
                </a:gridCol>
              </a:tblGrid>
              <a:tr h="450351">
                <a:tc>
                  <a:txBody>
                    <a:bodyPr/>
                    <a:lstStyle/>
                    <a:p>
                      <a:pPr algn="ctr">
                        <a:lnSpc>
                          <a:spcPct val="100000"/>
                        </a:lnSpc>
                      </a:pPr>
                      <a:r>
                        <a:rPr lang="fr-FR" sz="1600" dirty="0" smtClean="0">
                          <a:solidFill>
                            <a:schemeClr val="accent4"/>
                          </a:solidFill>
                          <a:latin typeface="Maiandra GD" panose="020E0502030308020204" pitchFamily="34" charset="0"/>
                        </a:rPr>
                        <a:t>Lundi 15</a:t>
                      </a:r>
                      <a:r>
                        <a:rPr lang="fr-FR" sz="1600" baseline="0" dirty="0" smtClean="0">
                          <a:solidFill>
                            <a:schemeClr val="accent4"/>
                          </a:solidFill>
                          <a:latin typeface="Maiandra GD" panose="020E0502030308020204" pitchFamily="34" charset="0"/>
                        </a:rPr>
                        <a:t>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600" dirty="0" smtClean="0">
                          <a:solidFill>
                            <a:schemeClr val="accent4"/>
                          </a:solidFill>
                          <a:latin typeface="Maiandra GD" panose="020E0502030308020204" pitchFamily="34" charset="0"/>
                        </a:rPr>
                        <a:t>Mardi 16 </a:t>
                      </a:r>
                      <a:r>
                        <a:rPr lang="fr-FR" sz="1600" baseline="0" dirty="0" smtClean="0">
                          <a:solidFill>
                            <a:schemeClr val="accent4"/>
                          </a:solidFill>
                          <a:latin typeface="Maiandra GD" panose="020E0502030308020204" pitchFamily="34" charset="0"/>
                        </a:rPr>
                        <a:t>avril</a:t>
                      </a:r>
                      <a:endParaRPr lang="fr-FR" sz="1600" dirty="0" smtClean="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600" dirty="0" smtClean="0">
                          <a:solidFill>
                            <a:schemeClr val="accent4"/>
                          </a:solidFill>
                          <a:latin typeface="Maiandra GD" panose="020E0502030308020204" pitchFamily="34" charset="0"/>
                        </a:rPr>
                        <a:t>Mercredi 17 </a:t>
                      </a:r>
                      <a:r>
                        <a:rPr lang="fr-FR" sz="1600" baseline="0" dirty="0" smtClean="0">
                          <a:solidFill>
                            <a:schemeClr val="accent4"/>
                          </a:solidFill>
                          <a:latin typeface="Maiandra GD" panose="020E0502030308020204" pitchFamily="34" charset="0"/>
                        </a:rPr>
                        <a:t>avril</a:t>
                      </a:r>
                      <a:endParaRPr lang="fr-FR" sz="1600" dirty="0" smtClean="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600" dirty="0" smtClean="0">
                          <a:solidFill>
                            <a:schemeClr val="accent4"/>
                          </a:solidFill>
                          <a:latin typeface="Maiandra GD" panose="020E0502030308020204" pitchFamily="34" charset="0"/>
                        </a:rPr>
                        <a:t>Jeudi 18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600" dirty="0" smtClean="0">
                          <a:solidFill>
                            <a:schemeClr val="accent4"/>
                          </a:solidFill>
                          <a:latin typeface="Maiandra GD" panose="020E0502030308020204" pitchFamily="34" charset="0"/>
                        </a:rPr>
                        <a:t>Vendredi</a:t>
                      </a:r>
                      <a:r>
                        <a:rPr lang="fr-FR" sz="1600" baseline="0" dirty="0" smtClean="0">
                          <a:solidFill>
                            <a:schemeClr val="accent4"/>
                          </a:solidFill>
                          <a:latin typeface="Maiandra GD" panose="020E0502030308020204" pitchFamily="34" charset="0"/>
                        </a:rPr>
                        <a:t> 19 avril</a:t>
                      </a:r>
                      <a:endParaRPr lang="fr-FR" sz="16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43047"/>
                  </a:ext>
                </a:extLst>
              </a:tr>
              <a:tr h="2200405">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Jeux de balles au</a:t>
                      </a:r>
                      <a:r>
                        <a:rPr lang="fr-FR" sz="1100" baseline="0" dirty="0" smtClean="0">
                          <a:solidFill>
                            <a:schemeClr val="accent4"/>
                          </a:solidFill>
                          <a:latin typeface="Maiandra GD" panose="020E0502030308020204" pitchFamily="34" charset="0"/>
                        </a:rPr>
                        <a:t> Gymnase du Parc</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Tableau en calligraphie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Personnages japonais a suspendre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 panda en assiette</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a:t>
                      </a:r>
                      <a:r>
                        <a:rPr lang="fr-FR" sz="1100" baseline="0" dirty="0" smtClean="0">
                          <a:solidFill>
                            <a:schemeClr val="accent4"/>
                          </a:solidFill>
                          <a:latin typeface="Maiandra GD" panose="020E0502030308020204" pitchFamily="34" charset="0"/>
                        </a:rPr>
                        <a:t> de cerfs-volants</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Carte Pop</a:t>
                      </a:r>
                      <a:r>
                        <a:rPr lang="fr-FR" sz="1100" baseline="0" dirty="0" smtClean="0">
                          <a:solidFill>
                            <a:schemeClr val="accent4"/>
                          </a:solidFill>
                          <a:latin typeface="Maiandra GD" panose="020E0502030308020204" pitchFamily="34" charset="0"/>
                        </a:rPr>
                        <a:t> Up dragon</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Tournois de foot </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a:t>
                      </a:r>
                      <a:r>
                        <a:rPr lang="fr-FR" sz="1100" baseline="0" dirty="0" smtClean="0">
                          <a:solidFill>
                            <a:schemeClr val="accent4"/>
                          </a:solidFill>
                          <a:latin typeface="Maiandra GD" panose="020E0502030308020204" pitchFamily="34" charset="0"/>
                        </a:rPr>
                        <a:t> de bonsaï</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Eventails chinois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lanternes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smtClean="0">
                          <a:solidFill>
                            <a:schemeClr val="accent4"/>
                          </a:solidFill>
                          <a:latin typeface="Maiandra GD" panose="020E0502030308020204" pitchFamily="34" charset="0"/>
                        </a:rPr>
                        <a:t>Course d’orientation dans le Parc de l’Hôtel</a:t>
                      </a:r>
                      <a:r>
                        <a:rPr lang="fr-FR" sz="1100" baseline="0" smtClean="0">
                          <a:solidFill>
                            <a:schemeClr val="accent4"/>
                          </a:solidFill>
                          <a:latin typeface="Maiandra GD" panose="020E0502030308020204" pitchFamily="34" charset="0"/>
                        </a:rPr>
                        <a:t> de Ville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Lanterne japonaise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Personnages japonais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poupées chinoises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Drapeaux asiatiques en peinture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a:t>
                      </a:r>
                      <a:r>
                        <a:rPr lang="fr-FR" sz="1100" baseline="0" dirty="0" smtClean="0">
                          <a:solidFill>
                            <a:schemeClr val="accent4"/>
                          </a:solidFill>
                          <a:latin typeface="Maiandra GD" panose="020E0502030308020204" pitchFamily="34" charset="0"/>
                        </a:rPr>
                        <a:t> d’éventail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Initiation peinture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Portes clés éléphants</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de Shuriken</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Création manuelle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Quizz musical</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aseline="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2000" baseline="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7816885"/>
                  </a:ext>
                </a:extLst>
              </a:tr>
            </a:tbl>
          </a:graphicData>
        </a:graphic>
      </p:graphicFrame>
      <p:graphicFrame>
        <p:nvGraphicFramePr>
          <p:cNvPr id="40" name="Tableau 5">
            <a:extLst>
              <a:ext uri="{FF2B5EF4-FFF2-40B4-BE49-F238E27FC236}">
                <a16:creationId xmlns:a16="http://schemas.microsoft.com/office/drawing/2014/main" id="{1FC4C35C-813F-DBD9-20B9-FA52928AB536}"/>
              </a:ext>
            </a:extLst>
          </p:cNvPr>
          <p:cNvGraphicFramePr>
            <a:graphicFrameLocks noGrp="1"/>
          </p:cNvGraphicFramePr>
          <p:nvPr>
            <p:extLst>
              <p:ext uri="{D42A27DB-BD31-4B8C-83A1-F6EECF244321}">
                <p14:modId xmlns:p14="http://schemas.microsoft.com/office/powerpoint/2010/main" val="1933306196"/>
              </p:ext>
            </p:extLst>
          </p:nvPr>
        </p:nvGraphicFramePr>
        <p:xfrm>
          <a:off x="595744" y="3429000"/>
          <a:ext cx="10656000" cy="2407920"/>
        </p:xfrm>
        <a:graphic>
          <a:graphicData uri="http://schemas.openxmlformats.org/drawingml/2006/table">
            <a:tbl>
              <a:tblPr firstRow="1" bandRow="1">
                <a:tableStyleId>{22838BEF-8BB2-4498-84A7-C5851F593DF1}</a:tableStyleId>
              </a:tblPr>
              <a:tblGrid>
                <a:gridCol w="2131200">
                  <a:extLst>
                    <a:ext uri="{9D8B030D-6E8A-4147-A177-3AD203B41FA5}">
                      <a16:colId xmlns:a16="http://schemas.microsoft.com/office/drawing/2014/main" val="4100751279"/>
                    </a:ext>
                  </a:extLst>
                </a:gridCol>
                <a:gridCol w="2131200">
                  <a:extLst>
                    <a:ext uri="{9D8B030D-6E8A-4147-A177-3AD203B41FA5}">
                      <a16:colId xmlns:a16="http://schemas.microsoft.com/office/drawing/2014/main" val="1462549137"/>
                    </a:ext>
                  </a:extLst>
                </a:gridCol>
                <a:gridCol w="2131200">
                  <a:extLst>
                    <a:ext uri="{9D8B030D-6E8A-4147-A177-3AD203B41FA5}">
                      <a16:colId xmlns:a16="http://schemas.microsoft.com/office/drawing/2014/main" val="568387033"/>
                    </a:ext>
                  </a:extLst>
                </a:gridCol>
                <a:gridCol w="2131200">
                  <a:extLst>
                    <a:ext uri="{9D8B030D-6E8A-4147-A177-3AD203B41FA5}">
                      <a16:colId xmlns:a16="http://schemas.microsoft.com/office/drawing/2014/main" val="1353463398"/>
                    </a:ext>
                  </a:extLst>
                </a:gridCol>
                <a:gridCol w="2131200">
                  <a:extLst>
                    <a:ext uri="{9D8B030D-6E8A-4147-A177-3AD203B41FA5}">
                      <a16:colId xmlns:a16="http://schemas.microsoft.com/office/drawing/2014/main" val="2058795581"/>
                    </a:ext>
                  </a:extLst>
                </a:gridCol>
              </a:tblGrid>
              <a:tr h="304800">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400" dirty="0" smtClean="0">
                          <a:solidFill>
                            <a:schemeClr val="accent4"/>
                          </a:solidFill>
                          <a:latin typeface="Maiandra GD" panose="020E0502030308020204" pitchFamily="34" charset="0"/>
                        </a:rPr>
                        <a:t>Repas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400" dirty="0" smtClean="0">
                          <a:solidFill>
                            <a:schemeClr val="accent4"/>
                          </a:solidFill>
                          <a:latin typeface="Maiandra GD" panose="020E0502030308020204" pitchFamily="34" charset="0"/>
                        </a:rPr>
                        <a:t>Repas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dirty="0" smtClean="0">
                          <a:solidFill>
                            <a:schemeClr val="accent4"/>
                          </a:solidFill>
                          <a:latin typeface="Maiandra GD" panose="020E0502030308020204" pitchFamily="34" charset="0"/>
                        </a:rPr>
                        <a:t>Repas</a:t>
                      </a:r>
                      <a:endParaRPr lang="fr-FR" sz="1400" dirty="0">
                        <a:solidFill>
                          <a:schemeClr val="accent4"/>
                        </a:solidFill>
                        <a:latin typeface="Maiandra GD" panose="020E0502030308020204" pitchFamily="34" charset="0"/>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43047"/>
                  </a:ext>
                </a:extLst>
              </a:tr>
              <a:tr h="2071360">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Carpe </a:t>
                      </a:r>
                      <a:r>
                        <a:rPr lang="fr-FR" sz="1100" dirty="0" err="1" smtClean="0">
                          <a:solidFill>
                            <a:schemeClr val="accent4"/>
                          </a:solidFill>
                          <a:latin typeface="Maiandra GD" panose="020E0502030308020204" pitchFamily="34" charset="0"/>
                        </a:rPr>
                        <a:t>Koi</a:t>
                      </a:r>
                      <a:r>
                        <a:rPr lang="fr-FR" sz="1100" dirty="0" smtClean="0">
                          <a:solidFill>
                            <a:schemeClr val="accent4"/>
                          </a:solidFill>
                          <a:latin typeface="Maiandra GD" panose="020E0502030308020204" pitchFamily="34" charset="0"/>
                        </a:rPr>
                        <a:t> en récup’</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Morpion géant </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Initiation</a:t>
                      </a:r>
                      <a:r>
                        <a:rPr lang="fr-FR" sz="1100" baseline="0" dirty="0" smtClean="0">
                          <a:solidFill>
                            <a:schemeClr val="accent4"/>
                          </a:solidFill>
                          <a:latin typeface="Maiandra GD" panose="020E0502030308020204" pitchFamily="34" charset="0"/>
                        </a:rPr>
                        <a:t> badminton</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 de la gamelle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Tournois de billes</a:t>
                      </a: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Fabrication</a:t>
                      </a:r>
                      <a:r>
                        <a:rPr lang="fr-FR" sz="1100" baseline="0" dirty="0" smtClean="0">
                          <a:solidFill>
                            <a:schemeClr val="accent4"/>
                          </a:solidFill>
                          <a:latin typeface="Maiandra GD" panose="020E0502030308020204" pitchFamily="34" charset="0"/>
                        </a:rPr>
                        <a:t> de masques traditionnels</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Poupée </a:t>
                      </a:r>
                      <a:r>
                        <a:rPr lang="fr-FR" sz="1100" dirty="0" err="1" smtClean="0">
                          <a:solidFill>
                            <a:schemeClr val="accent4"/>
                          </a:solidFill>
                          <a:latin typeface="Maiandra GD" panose="020E0502030308020204" pitchFamily="34" charset="0"/>
                        </a:rPr>
                        <a:t>Kokeshi</a:t>
                      </a:r>
                      <a:r>
                        <a:rPr lang="fr-FR" sz="1100" dirty="0" smtClean="0">
                          <a:solidFill>
                            <a:schemeClr val="accent4"/>
                          </a:solidFill>
                          <a:latin typeface="Maiandra GD" panose="020E0502030308020204" pitchFamily="34" charset="0"/>
                        </a:rPr>
                        <a:t> et dragon</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Jeux de macaque</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Pâtisserie</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Tournois</a:t>
                      </a:r>
                      <a:r>
                        <a:rPr lang="fr-FR" sz="1100" baseline="0" dirty="0" smtClean="0">
                          <a:solidFill>
                            <a:schemeClr val="accent4"/>
                          </a:solidFill>
                          <a:latin typeface="Maiandra GD" panose="020E0502030308020204" pitchFamily="34" charset="0"/>
                        </a:rPr>
                        <a:t> de babyfoot</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Porte clé en plastique fou</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Atelier calligraphie</a:t>
                      </a:r>
                      <a:endParaRPr lang="fr-FR" sz="1100" dirty="0" smtClean="0">
                        <a:solidFill>
                          <a:schemeClr val="accent4"/>
                        </a:solidFill>
                        <a:latin typeface="Maiandra GD" panose="020E0502030308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Cerisier japonais en peinture</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Jeux du killer</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Tournois de tennis de table </a:t>
                      </a:r>
                    </a:p>
                    <a:p>
                      <a:pPr marL="0" indent="0" algn="ctr">
                        <a:buFont typeface="Arial" panose="020B0604020202020204" pitchFamily="34" charset="0"/>
                        <a:buNone/>
                      </a:pPr>
                      <a:endParaRPr lang="fr-FR" sz="1100" baseline="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baseline="0" dirty="0" smtClean="0">
                          <a:solidFill>
                            <a:schemeClr val="accent4"/>
                          </a:solidFill>
                          <a:latin typeface="Maiandra GD" panose="020E0502030308020204" pitchFamily="34" charset="0"/>
                        </a:rPr>
                        <a:t>Jeu de la gamelle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Pâtisserie</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Tournois de Tennis</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Loup Garou</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Tournois de baby foot</a:t>
                      </a:r>
                    </a:p>
                    <a:p>
                      <a:pPr marL="0" indent="0" algn="ctr">
                        <a:buFont typeface="Arial" panose="020B0604020202020204" pitchFamily="34" charset="0"/>
                        <a:buNone/>
                      </a:pPr>
                      <a:endParaRPr lang="fr-FR" sz="1100" dirty="0" smtClean="0">
                        <a:solidFill>
                          <a:schemeClr val="accent4"/>
                        </a:solidFill>
                        <a:latin typeface="Maiandra GD" panose="020E0502030308020204" pitchFamily="34" charset="0"/>
                      </a:endParaRPr>
                    </a:p>
                    <a:p>
                      <a:pPr marL="0" indent="0" algn="ctr">
                        <a:buFont typeface="Arial" panose="020B0604020202020204" pitchFamily="34" charset="0"/>
                        <a:buNone/>
                      </a:pPr>
                      <a:r>
                        <a:rPr lang="fr-FR" sz="1100" dirty="0" smtClean="0">
                          <a:solidFill>
                            <a:schemeClr val="accent4"/>
                          </a:solidFill>
                          <a:latin typeface="Maiandra GD" panose="020E0502030308020204" pitchFamily="34" charset="0"/>
                        </a:rPr>
                        <a:t>Décoration de l’Escape Game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Perles à repasser</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Tournois des 3 raquettes</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Danse</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Jeux d’équipes</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solidFill>
                          <a:schemeClr val="accent4"/>
                        </a:solidFill>
                        <a:latin typeface="Maiandra GD" panose="020E0502030308020204"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solidFill>
                            <a:schemeClr val="accent4"/>
                          </a:solidFill>
                          <a:latin typeface="Maiandra GD" panose="020E0502030308020204" pitchFamily="34" charset="0"/>
                        </a:rPr>
                        <a:t>Dessins libre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7816885"/>
                  </a:ext>
                </a:extLst>
              </a:tr>
            </a:tbl>
          </a:graphicData>
        </a:graphic>
      </p:graphicFrame>
      <p:sp>
        <p:nvSpPr>
          <p:cNvPr id="43" name="ZoneTexte 42">
            <a:extLst>
              <a:ext uri="{FF2B5EF4-FFF2-40B4-BE49-F238E27FC236}">
                <a16:creationId xmlns:a16="http://schemas.microsoft.com/office/drawing/2014/main" id="{596956B8-4848-CE3B-FCCB-C43D64373192}"/>
              </a:ext>
            </a:extLst>
          </p:cNvPr>
          <p:cNvSpPr txBox="1"/>
          <p:nvPr/>
        </p:nvSpPr>
        <p:spPr>
          <a:xfrm>
            <a:off x="46515" y="76200"/>
            <a:ext cx="11511501" cy="646331"/>
          </a:xfrm>
          <a:prstGeom prst="rect">
            <a:avLst/>
          </a:prstGeom>
          <a:noFill/>
        </p:spPr>
        <p:txBody>
          <a:bodyPr wrap="square" rtlCol="0">
            <a:spAutoFit/>
          </a:bodyPr>
          <a:lstStyle/>
          <a:p>
            <a:pPr algn="ctr"/>
            <a:r>
              <a:rPr lang="fr-FR" sz="3600" b="1" dirty="0">
                <a:ln w="22225">
                  <a:solidFill>
                    <a:schemeClr val="accent2"/>
                  </a:solidFill>
                  <a:prstDash val="solid"/>
                </a:ln>
                <a:solidFill>
                  <a:schemeClr val="accent2">
                    <a:lumMod val="40000"/>
                    <a:lumOff val="60000"/>
                  </a:schemeClr>
                </a:solidFill>
                <a:latin typeface="Belwe Lt BT" pitchFamily="18" charset="0"/>
              </a:rPr>
              <a:t>Programme d’activités : </a:t>
            </a:r>
            <a:r>
              <a:rPr lang="fr-FR" sz="3600" b="1" dirty="0" smtClean="0">
                <a:ln w="22225">
                  <a:solidFill>
                    <a:schemeClr val="accent2"/>
                  </a:solidFill>
                  <a:prstDash val="solid"/>
                </a:ln>
                <a:solidFill>
                  <a:schemeClr val="accent2">
                    <a:lumMod val="40000"/>
                    <a:lumOff val="60000"/>
                  </a:schemeClr>
                </a:solidFill>
                <a:latin typeface="Belwe Lt BT" pitchFamily="18" charset="0"/>
              </a:rPr>
              <a:t>Vacances d’Avril 2024</a:t>
            </a:r>
            <a:endParaRPr lang="fr-FR" sz="3600" b="1" dirty="0">
              <a:ln w="22225">
                <a:solidFill>
                  <a:schemeClr val="accent2"/>
                </a:solidFill>
                <a:prstDash val="solid"/>
              </a:ln>
              <a:solidFill>
                <a:schemeClr val="accent2">
                  <a:lumMod val="40000"/>
                  <a:lumOff val="60000"/>
                </a:schemeClr>
              </a:solidFill>
              <a:latin typeface="Belwe Lt BT" pitchFamily="18" charset="0"/>
            </a:endParaRPr>
          </a:p>
        </p:txBody>
      </p:sp>
      <p:pic>
        <p:nvPicPr>
          <p:cNvPr id="9" name="Image 8"/>
          <p:cNvPicPr>
            <a:picLocks noChangeAspect="1"/>
          </p:cNvPicPr>
          <p:nvPr/>
        </p:nvPicPr>
        <p:blipFill>
          <a:blip r:embed="rId3" cstate="print">
            <a:extLst>
              <a:ext uri="{BEBA8EAE-BF5A-486C-A8C5-ECC9F3942E4B}">
                <a14:imgProps xmlns:a14="http://schemas.microsoft.com/office/drawing/2010/main">
                  <a14:imgLayer r:embed="rId4">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a:off x="11047082" y="0"/>
            <a:ext cx="1204750" cy="1204750"/>
          </a:xfrm>
          <a:prstGeom prst="rect">
            <a:avLst/>
          </a:prstGeom>
        </p:spPr>
      </p:pic>
      <p:pic>
        <p:nvPicPr>
          <p:cNvPr id="10" name="Image 9"/>
          <p:cNvPicPr>
            <a:picLocks noChangeAspect="1"/>
          </p:cNvPicPr>
          <p:nvPr/>
        </p:nvPicPr>
        <p:blipFill>
          <a:blip r:embed="rId5" cstate="print">
            <a:extLst>
              <a:ext uri="{BEBA8EAE-BF5A-486C-A8C5-ECC9F3942E4B}">
                <a14:imgProps xmlns:a14="http://schemas.microsoft.com/office/drawing/2010/main">
                  <a14:imgLayer r:embed="rId4">
                    <a14:imgEffect>
                      <a14:backgroundRemoval t="0" b="99898" l="102" r="100000">
                        <a14:foregroundMark x1="71224" y1="24490" x2="71224" y2="24490"/>
                        <a14:foregroundMark x1="52551" y1="62347" x2="52551" y2="62347"/>
                        <a14:foregroundMark x1="49898" y1="72551" x2="49898" y2="72551"/>
                        <a14:foregroundMark x1="46122" y1="66122" x2="46122" y2="66122"/>
                        <a14:foregroundMark x1="32551" y1="71939" x2="32551" y2="71939"/>
                        <a14:foregroundMark x1="18776" y1="74592" x2="18776" y2="74592"/>
                        <a14:foregroundMark x1="26020" y1="76020" x2="26531" y2="76020"/>
                        <a14:foregroundMark x1="25510" y1="69490" x2="25510" y2="69490"/>
                        <a14:foregroundMark x1="25510" y1="69490" x2="25510" y2="69490"/>
                        <a14:foregroundMark x1="24796" y1="70408" x2="24796" y2="70408"/>
                        <a14:foregroundMark x1="60714" y1="26429" x2="60714" y2="26429"/>
                        <a14:foregroundMark x1="72347" y1="3980" x2="72347" y2="3980"/>
                        <a14:foregroundMark x1="83367" y1="4490" x2="83367" y2="4490"/>
                        <a14:foregroundMark x1="96020" y1="9082" x2="96429" y2="9184"/>
                        <a14:foregroundMark x1="95714" y1="15204" x2="95714" y2="15204"/>
                        <a14:foregroundMark x1="97347" y1="5306" x2="91531" y2="18776"/>
                      </a14:backgroundRemoval>
                    </a14:imgEffect>
                  </a14:imgLayer>
                </a14:imgProps>
              </a:ext>
              <a:ext uri="{28A0092B-C50C-407E-A947-70E740481C1C}">
                <a14:useLocalDpi xmlns:a14="http://schemas.microsoft.com/office/drawing/2010/main" val="0"/>
              </a:ext>
            </a:extLst>
          </a:blip>
          <a:stretch>
            <a:fillRect/>
          </a:stretch>
        </p:blipFill>
        <p:spPr>
          <a:xfrm rot="16200000">
            <a:off x="0" y="0"/>
            <a:ext cx="1371600" cy="1371600"/>
          </a:xfrm>
          <a:prstGeom prst="rect">
            <a:avLst/>
          </a:prstGeom>
        </p:spPr>
      </p:pic>
      <p:pic>
        <p:nvPicPr>
          <p:cNvPr id="11" name="Image 10"/>
          <p:cNvPicPr>
            <a:picLocks noChangeAspect="1"/>
          </p:cNvPicPr>
          <p:nvPr/>
        </p:nvPicPr>
        <p:blipFill>
          <a:blip r:embed="rId6" cstate="print">
            <a:extLst>
              <a:ext uri="{BEBA8EAE-BF5A-486C-A8C5-ECC9F3942E4B}">
                <a14:imgProps xmlns:a14="http://schemas.microsoft.com/office/drawing/2010/main">
                  <a14:imgLayer r:embed="rId7">
                    <a14:imgEffect>
                      <a14:backgroundRemoval t="21500" b="67500" l="18267" r="78667">
                        <a14:foregroundMark x1="41733" y1="47400" x2="41733" y2="47400"/>
                        <a14:foregroundMark x1="51733" y1="46600" x2="51733" y2="46600"/>
                        <a14:foregroundMark x1="54000" y1="47900" x2="54000" y2="47900"/>
                        <a14:foregroundMark x1="44133" y1="38700" x2="44133" y2="38700"/>
                        <a14:foregroundMark x1="46000" y1="39600" x2="46000" y2="39600"/>
                        <a14:foregroundMark x1="47333" y1="38600" x2="47333" y2="38600"/>
                        <a14:foregroundMark x1="56133" y1="36900" x2="56133" y2="36900"/>
                        <a14:foregroundMark x1="57467" y1="36300" x2="57467" y2="36300"/>
                        <a14:foregroundMark x1="59867" y1="39800" x2="59867" y2="39800"/>
                        <a14:foregroundMark x1="62400" y1="39300" x2="62400" y2="39300"/>
                        <a14:foregroundMark x1="57200" y1="39300" x2="57200" y2="39300"/>
                        <a14:foregroundMark x1="69600" y1="35900" x2="69600" y2="35900"/>
                        <a14:foregroundMark x1="67333" y1="35100" x2="67333" y2="35100"/>
                        <a14:foregroundMark x1="28533" y1="36900" x2="28533" y2="36900"/>
                        <a14:foregroundMark x1="25733" y1="35900" x2="25733" y2="35900"/>
                        <a14:foregroundMark x1="23867" y1="38000" x2="23867" y2="38000"/>
                        <a14:foregroundMark x1="24800" y1="39300" x2="24800" y2="39300"/>
                        <a14:foregroundMark x1="55600" y1="25400" x2="55600" y2="25400"/>
                        <a14:foregroundMark x1="58800" y1="26800" x2="58800" y2="26800"/>
                        <a14:foregroundMark x1="57600" y1="25600" x2="57600" y2="25600"/>
                        <a14:foregroundMark x1="58133" y1="28400" x2="58133" y2="28400"/>
                      </a14:backgroundRemoval>
                    </a14:imgEffect>
                  </a14:imgLayer>
                </a14:imgProps>
              </a:ext>
              <a:ext uri="{28A0092B-C50C-407E-A947-70E740481C1C}">
                <a14:useLocalDpi xmlns:a14="http://schemas.microsoft.com/office/drawing/2010/main" val="0"/>
              </a:ext>
            </a:extLst>
          </a:blip>
          <a:stretch>
            <a:fillRect/>
          </a:stretch>
        </p:blipFill>
        <p:spPr>
          <a:xfrm>
            <a:off x="4963795" y="4374337"/>
            <a:ext cx="1919897" cy="2559863"/>
          </a:xfrm>
          <a:prstGeom prst="rect">
            <a:avLst/>
          </a:prstGeom>
        </p:spPr>
      </p:pic>
      <p:pic>
        <p:nvPicPr>
          <p:cNvPr id="2" name="Image 1"/>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8117" y1="52439" x2="8117" y2="52439"/>
                        <a14:foregroundMark x1="16883" y1="52439" x2="16883" y2="52439"/>
                        <a14:foregroundMark x1="23701" y1="48171" x2="23701" y2="48171"/>
                        <a14:foregroundMark x1="33766" y1="51829" x2="33766" y2="51829"/>
                        <a14:foregroundMark x1="41558" y1="48780" x2="41558" y2="48780"/>
                        <a14:foregroundMark x1="49026" y1="41463" x2="49026" y2="41463"/>
                        <a14:foregroundMark x1="38961" y1="83537" x2="38961" y2="83537"/>
                        <a14:foregroundMark x1="43831" y1="83537" x2="43831" y2="83537"/>
                        <a14:foregroundMark x1="50325" y1="79878" x2="50325" y2="79878"/>
                        <a14:foregroundMark x1="58117" y1="78659" x2="58117" y2="78659"/>
                        <a14:foregroundMark x1="94805" y1="48780" x2="94805" y2="48780"/>
                        <a14:foregroundMark x1="84416" y1="55488" x2="84416" y2="55488"/>
                      </a14:backgroundRemoval>
                    </a14:imgEffect>
                  </a14:imgLayer>
                </a14:imgProps>
              </a:ext>
              <a:ext uri="{28A0092B-C50C-407E-A947-70E740481C1C}">
                <a14:useLocalDpi xmlns:a14="http://schemas.microsoft.com/office/drawing/2010/main" val="0"/>
              </a:ext>
            </a:extLst>
          </a:blip>
          <a:stretch>
            <a:fillRect/>
          </a:stretch>
        </p:blipFill>
        <p:spPr>
          <a:xfrm>
            <a:off x="9220200" y="1671303"/>
            <a:ext cx="1943100" cy="1034638"/>
          </a:xfrm>
          <a:prstGeom prst="rect">
            <a:avLst/>
          </a:prstGeom>
        </p:spPr>
      </p:pic>
      <p:pic>
        <p:nvPicPr>
          <p:cNvPr id="13" name="Image 1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99057">
                        <a14:foregroundMark x1="92992" y1="36275" x2="92992" y2="36275"/>
                        <a14:foregroundMark x1="94474" y1="34510" x2="94474" y2="34510"/>
                        <a14:foregroundMark x1="90094" y1="37157" x2="90094" y2="37157"/>
                        <a14:foregroundMark x1="90296" y1="41569" x2="90296" y2="41569"/>
                        <a14:foregroundMark x1="98113" y1="11863" x2="98113" y2="11863"/>
                        <a14:foregroundMark x1="95553" y1="9902" x2="95553" y2="9902"/>
                        <a14:foregroundMark x1="92790" y1="9020" x2="92790" y2="9020"/>
                        <a14:foregroundMark x1="90903" y1="4608" x2="90903" y2="4608"/>
                      </a14:backgroundRemoval>
                    </a14:imgEffect>
                  </a14:imgLayer>
                </a14:imgProps>
              </a:ext>
              <a:ext uri="{28A0092B-C50C-407E-A947-70E740481C1C}">
                <a14:useLocalDpi xmlns:a14="http://schemas.microsoft.com/office/drawing/2010/main" val="0"/>
              </a:ext>
            </a:extLst>
          </a:blip>
          <a:stretch>
            <a:fillRect/>
          </a:stretch>
        </p:blipFill>
        <p:spPr>
          <a:xfrm>
            <a:off x="3505200" y="2992084"/>
            <a:ext cx="683765" cy="469973"/>
          </a:xfrm>
          <a:prstGeom prst="rect">
            <a:avLst/>
          </a:prstGeom>
        </p:spPr>
      </p:pic>
      <p:pic>
        <p:nvPicPr>
          <p:cNvPr id="3" name="Image 2"/>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100000" l="10000" r="90000">
                        <a14:foregroundMark x1="48750" y1="81875" x2="48750" y2="81875"/>
                        <a14:foregroundMark x1="50000" y1="75000" x2="50000" y2="75000"/>
                        <a14:foregroundMark x1="49375" y1="62500" x2="50000" y2="81875"/>
                      </a14:backgroundRemoval>
                    </a14:imgEffect>
                  </a14:imgLayer>
                </a14:imgProps>
              </a:ext>
              <a:ext uri="{28A0092B-C50C-407E-A947-70E740481C1C}">
                <a14:useLocalDpi xmlns:a14="http://schemas.microsoft.com/office/drawing/2010/main" val="0"/>
              </a:ext>
            </a:extLst>
          </a:blip>
          <a:stretch>
            <a:fillRect/>
          </a:stretch>
        </p:blipFill>
        <p:spPr>
          <a:xfrm>
            <a:off x="4267200" y="516877"/>
            <a:ext cx="1083323" cy="1083323"/>
          </a:xfrm>
          <a:prstGeom prst="rect">
            <a:avLst/>
          </a:prstGeom>
        </p:spPr>
      </p:pic>
      <p:pic>
        <p:nvPicPr>
          <p:cNvPr id="15" name="Image 14"/>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100000" l="10000" r="90000">
                        <a14:foregroundMark x1="48750" y1="81875" x2="48750" y2="81875"/>
                        <a14:foregroundMark x1="50000" y1="75000" x2="50000" y2="75000"/>
                        <a14:foregroundMark x1="49375" y1="62500" x2="50000" y2="81875"/>
                      </a14:backgroundRemoval>
                    </a14:imgEffect>
                  </a14:imgLayer>
                </a14:imgProps>
              </a:ext>
              <a:ext uri="{28A0092B-C50C-407E-A947-70E740481C1C}">
                <a14:useLocalDpi xmlns:a14="http://schemas.microsoft.com/office/drawing/2010/main" val="0"/>
              </a:ext>
            </a:extLst>
          </a:blip>
          <a:stretch>
            <a:fillRect/>
          </a:stretch>
        </p:blipFill>
        <p:spPr>
          <a:xfrm>
            <a:off x="8567510" y="3172494"/>
            <a:ext cx="1083323" cy="1083323"/>
          </a:xfrm>
          <a:prstGeom prst="rect">
            <a:avLst/>
          </a:prstGeom>
        </p:spPr>
      </p:pic>
      <p:pic>
        <p:nvPicPr>
          <p:cNvPr id="16" name="Image 15"/>
          <p:cNvPicPr>
            <a:picLocks noChangeAspect="1"/>
          </p:cNvPicPr>
          <p:nvPr/>
        </p:nvPicPr>
        <p:blipFill>
          <a:blip r:embed="rId14" cstate="print">
            <a:extLst>
              <a:ext uri="{BEBA8EAE-BF5A-486C-A8C5-ECC9F3942E4B}">
                <a14:imgProps xmlns:a14="http://schemas.microsoft.com/office/drawing/2010/main">
                  <a14:imgLayer r:embed="rId15">
                    <a14:imgEffect>
                      <a14:backgroundRemoval t="37231" b="62308" l="0" r="30615">
                        <a14:foregroundMark x1="21615" y1="49231" x2="21615" y2="49231"/>
                        <a14:foregroundMark x1="14462" y1="47692" x2="14462" y2="47692"/>
                        <a14:foregroundMark x1="16692" y1="51538" x2="16692" y2="51538"/>
                        <a14:foregroundMark x1="17000" y1="54462" x2="17000" y2="54462"/>
                        <a14:foregroundMark x1="13846" y1="57385" x2="13846" y2="57385"/>
                        <a14:foregroundMark x1="19385" y1="57231" x2="19385" y2="57231"/>
                        <a14:foregroundMark x1="14385" y1="57692" x2="14385" y2="57692"/>
                        <a14:foregroundMark x1="20385" y1="56923" x2="20385" y2="56923"/>
                        <a14:foregroundMark x1="21615" y1="56308" x2="21615" y2="56308"/>
                        <a14:foregroundMark x1="19077" y1="57615" x2="19077" y2="57615"/>
                        <a14:foregroundMark x1="18231" y1="58000" x2="18231" y2="58000"/>
                        <a14:foregroundMark x1="12385" y1="56846" x2="12385" y2="56846"/>
                        <a14:foregroundMark x1="11462" y1="56154" x2="11462" y2="56154"/>
                        <a14:foregroundMark x1="12769" y1="43462" x2="12769" y2="43462"/>
                        <a14:foregroundMark x1="11923" y1="43769" x2="11923" y2="43769"/>
                        <a14:foregroundMark x1="13462" y1="43154" x2="13462" y2="43154"/>
                      </a14:backgroundRemoval>
                    </a14:imgEffect>
                  </a14:imgLayer>
                </a14:imgProps>
              </a:ext>
              <a:ext uri="{28A0092B-C50C-407E-A947-70E740481C1C}">
                <a14:useLocalDpi xmlns:a14="http://schemas.microsoft.com/office/drawing/2010/main" val="0"/>
              </a:ext>
            </a:extLst>
          </a:blip>
          <a:stretch>
            <a:fillRect/>
          </a:stretch>
        </p:blipFill>
        <p:spPr>
          <a:xfrm>
            <a:off x="6712951" y="1686594"/>
            <a:ext cx="2971800" cy="2971800"/>
          </a:xfrm>
          <a:prstGeom prst="rect">
            <a:avLst/>
          </a:prstGeom>
        </p:spPr>
      </p:pic>
      <p:pic>
        <p:nvPicPr>
          <p:cNvPr id="17" name="Image 16"/>
          <p:cNvPicPr>
            <a:picLocks noChangeAspect="1"/>
          </p:cNvPicPr>
          <p:nvPr/>
        </p:nvPicPr>
        <p:blipFill>
          <a:blip r:embed="rId16">
            <a:extLst>
              <a:ext uri="{BEBA8EAE-BF5A-486C-A8C5-ECC9F3942E4B}">
                <a14:imgProps xmlns:a14="http://schemas.microsoft.com/office/drawing/2010/main">
                  <a14:imgLayer r:embed="rId17">
                    <a14:imgEffect>
                      <a14:backgroundRemoval t="45181" b="100000" l="13861" r="33333">
                        <a14:foregroundMark x1="21452" y1="65060" x2="24752" y2="95783"/>
                      </a14:backgroundRemoval>
                    </a14:imgEffect>
                  </a14:imgLayer>
                </a14:imgProps>
              </a:ext>
              <a:ext uri="{28A0092B-C50C-407E-A947-70E740481C1C}">
                <a14:useLocalDpi xmlns:a14="http://schemas.microsoft.com/office/drawing/2010/main" val="0"/>
              </a:ext>
            </a:extLst>
          </a:blip>
          <a:stretch>
            <a:fillRect/>
          </a:stretch>
        </p:blipFill>
        <p:spPr>
          <a:xfrm>
            <a:off x="-73819" y="4276278"/>
            <a:ext cx="2890838" cy="1583760"/>
          </a:xfrm>
          <a:prstGeom prst="rect">
            <a:avLst/>
          </a:prstGeom>
        </p:spPr>
      </p:pic>
      <p:pic>
        <p:nvPicPr>
          <p:cNvPr id="4" name="Image 3"/>
          <p:cNvPicPr>
            <a:picLocks noChangeAspect="1"/>
          </p:cNvPicPr>
          <p:nvPr/>
        </p:nvPicPr>
        <p:blipFill>
          <a:blip r:embed="rId18"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6738" y="180227"/>
            <a:ext cx="3403826" cy="3403826"/>
          </a:xfrm>
          <a:prstGeom prst="rect">
            <a:avLst/>
          </a:prstGeom>
        </p:spPr>
      </p:pic>
      <p:pic>
        <p:nvPicPr>
          <p:cNvPr id="19" name="Image 18"/>
          <p:cNvPicPr>
            <a:picLocks noChangeAspect="1"/>
          </p:cNvPicPr>
          <p:nvPr/>
        </p:nvPicPr>
        <p:blipFill>
          <a:blip r:embed="rId19" cstate="print">
            <a:extLst>
              <a:ext uri="{BEBA8EAE-BF5A-486C-A8C5-ECC9F3942E4B}">
                <a14:imgProps xmlns:a14="http://schemas.microsoft.com/office/drawing/2010/main">
                  <a14:imgLayer r:embed="rId15">
                    <a14:imgEffect>
                      <a14:backgroundRemoval t="69462" b="100000" l="0" r="28308">
                        <a14:foregroundMark x1="22308" y1="75231" x2="22308" y2="91385"/>
                      </a14:backgroundRemoval>
                    </a14:imgEffect>
                  </a14:imgLayer>
                </a14:imgProps>
              </a:ext>
              <a:ext uri="{28A0092B-C50C-407E-A947-70E740481C1C}">
                <a14:useLocalDpi xmlns:a14="http://schemas.microsoft.com/office/drawing/2010/main" val="0"/>
              </a:ext>
            </a:extLst>
          </a:blip>
          <a:stretch>
            <a:fillRect/>
          </a:stretch>
        </p:blipFill>
        <p:spPr>
          <a:xfrm>
            <a:off x="10210800" y="2030290"/>
            <a:ext cx="4065710" cy="4065710"/>
          </a:xfrm>
          <a:prstGeom prst="rect">
            <a:avLst/>
          </a:prstGeom>
        </p:spPr>
      </p:pic>
      <p:pic>
        <p:nvPicPr>
          <p:cNvPr id="20" name="Image 19"/>
          <p:cNvPicPr>
            <a:picLocks noChangeAspect="1"/>
          </p:cNvPicPr>
          <p:nvPr/>
        </p:nvPicPr>
        <p:blipFill>
          <a:blip r:embed="rId20" cstate="print">
            <a:extLst>
              <a:ext uri="{BEBA8EAE-BF5A-486C-A8C5-ECC9F3942E4B}">
                <a14:imgProps xmlns:a14="http://schemas.microsoft.com/office/drawing/2010/main">
                  <a14:imgLayer r:embed="rId21">
                    <a14:imgEffect>
                      <a14:backgroundRemoval t="5462" b="33077" l="32231" r="65615">
                        <a14:foregroundMark x1="53615" y1="20923" x2="53615" y2="20923"/>
                      </a14:backgroundRemoval>
                    </a14:imgEffect>
                  </a14:imgLayer>
                </a14:imgProps>
              </a:ext>
              <a:ext uri="{28A0092B-C50C-407E-A947-70E740481C1C}">
                <a14:useLocalDpi xmlns:a14="http://schemas.microsoft.com/office/drawing/2010/main" val="0"/>
              </a:ext>
            </a:extLst>
          </a:blip>
          <a:stretch>
            <a:fillRect/>
          </a:stretch>
        </p:blipFill>
        <p:spPr>
          <a:xfrm>
            <a:off x="1341737" y="2901581"/>
            <a:ext cx="2945512" cy="2945512"/>
          </a:xfrm>
          <a:prstGeom prst="rect">
            <a:avLst/>
          </a:prstGeom>
        </p:spPr>
      </p:pic>
      <p:pic>
        <p:nvPicPr>
          <p:cNvPr id="22" name="Imag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43534" y="5945847"/>
            <a:ext cx="881126" cy="806175"/>
          </a:xfrm>
          <a:prstGeom prst="rect">
            <a:avLst/>
          </a:prstGeom>
        </p:spPr>
      </p:pic>
      <p:pic>
        <p:nvPicPr>
          <p:cNvPr id="23" name="Image 22"/>
          <p:cNvPicPr>
            <a:picLocks noChangeAspect="1"/>
          </p:cNvPicPr>
          <p:nvPr/>
        </p:nvPicPr>
        <p:blipFill>
          <a:blip r:embed="rId23" cstate="print">
            <a:extLst>
              <a:ext uri="{BEBA8EAE-BF5A-486C-A8C5-ECC9F3942E4B}">
                <a14:imgProps xmlns:a14="http://schemas.microsoft.com/office/drawing/2010/main">
                  <a14:imgLayer r:embed="rId24">
                    <a14:imgEffect>
                      <a14:backgroundRemoval t="47239" b="90739" l="43385" r="79769"/>
                    </a14:imgEffect>
                  </a14:imgLayer>
                </a14:imgProps>
              </a:ext>
              <a:ext uri="{28A0092B-C50C-407E-A947-70E740481C1C}">
                <a14:useLocalDpi xmlns:a14="http://schemas.microsoft.com/office/drawing/2010/main" val="0"/>
              </a:ext>
            </a:extLst>
          </a:blip>
          <a:stretch>
            <a:fillRect/>
          </a:stretch>
        </p:blipFill>
        <p:spPr>
          <a:xfrm>
            <a:off x="10215590" y="4056502"/>
            <a:ext cx="2346002" cy="21240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TotalTime>
  <Words>737</Words>
  <Application>Microsoft Office PowerPoint</Application>
  <PresentationFormat>Grand écran</PresentationFormat>
  <Paragraphs>265</Paragraphs>
  <Slides>3</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vt:i4>
      </vt:variant>
    </vt:vector>
  </HeadingPairs>
  <TitlesOfParts>
    <vt:vector size="13" baseType="lpstr">
      <vt:lpstr>Aparajita</vt:lpstr>
      <vt:lpstr>Arial</vt:lpstr>
      <vt:lpstr>Belwe Lt BT</vt:lpstr>
      <vt:lpstr>Calibri</vt:lpstr>
      <vt:lpstr>Corbel</vt:lpstr>
      <vt:lpstr>Eras Medium ITC</vt:lpstr>
      <vt:lpstr>Ink Free</vt:lpstr>
      <vt:lpstr>Leelawadee UI Semilight</vt:lpstr>
      <vt:lpstr>Maiandra GD</vt:lpstr>
      <vt:lpstr>Office Theme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Lola Monnier</dc:creator>
  <cp:lastModifiedBy>Léa MAZALEYRAT</cp:lastModifiedBy>
  <cp:revision>63</cp:revision>
  <dcterms:created xsi:type="dcterms:W3CDTF">2024-02-08T14:41:12Z</dcterms:created>
  <dcterms:modified xsi:type="dcterms:W3CDTF">2024-04-04T12:57:04Z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2024-02-01T00:00:00Z</vt:filetime>
  </property>
  <property fmtid="{D5CDD505-2E9C-101B-9397-08002B2CF9AE}" pid="3" name="Creator">
    <vt:lpwstr>Microsoft® PowerPoint® 2016</vt:lpwstr>
  </property>
  <property fmtid="{D5CDD505-2E9C-101B-9397-08002B2CF9AE}" pid="4" name="LastSaved">
    <vt:filetime>2024-02-08T00:00:00Z</vt:filetime>
  </property>
  <property fmtid="{D5CDD505-2E9C-101B-9397-08002B2CF9AE}" pid="5" name="Producer">
    <vt:lpwstr>Microsoft® PowerPoint® 2016</vt:lpwstr>
  </property>
</Properties>
</file>