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8" r:id="rId11"/>
    <p:sldId id="269" r:id="rId12"/>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510EC3C-47E0-4A5F-8466-FBD719338F31}"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38922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10EC3C-47E0-4A5F-8466-FBD719338F31}"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214824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10EC3C-47E0-4A5F-8466-FBD719338F31}"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303007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10EC3C-47E0-4A5F-8466-FBD719338F31}"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150272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10EC3C-47E0-4A5F-8466-FBD719338F31}" type="datetimeFigureOut">
              <a:rPr lang="fr-FR" smtClean="0"/>
              <a:t>20/03/2024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50363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10EC3C-47E0-4A5F-8466-FBD719338F31}" type="datetimeFigureOut">
              <a:rPr lang="fr-FR" smtClean="0"/>
              <a:t>20/03/2024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102605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10EC3C-47E0-4A5F-8466-FBD719338F31}" type="datetimeFigureOut">
              <a:rPr lang="fr-FR" smtClean="0"/>
              <a:t>20/03/2024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141242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10EC3C-47E0-4A5F-8466-FBD719338F31}" type="datetimeFigureOut">
              <a:rPr lang="fr-FR" smtClean="0"/>
              <a:t>20/03/2024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3762744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10EC3C-47E0-4A5F-8466-FBD719338F31}" type="datetimeFigureOut">
              <a:rPr lang="fr-FR" smtClean="0"/>
              <a:t>20/03/2024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331031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10EC3C-47E0-4A5F-8466-FBD719338F31}" type="datetimeFigureOut">
              <a:rPr lang="fr-FR" smtClean="0"/>
              <a:t>20/03/2024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177533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10EC3C-47E0-4A5F-8466-FBD719338F31}" type="datetimeFigureOut">
              <a:rPr lang="fr-FR" smtClean="0"/>
              <a:t>20/03/2024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2E0230-C7D3-4DF5-98ED-79774773A398}" type="slidenum">
              <a:rPr lang="fr-FR" smtClean="0"/>
              <a:t>‹N°›</a:t>
            </a:fld>
            <a:endParaRPr lang="fr-FR"/>
          </a:p>
        </p:txBody>
      </p:sp>
    </p:spTree>
    <p:extLst>
      <p:ext uri="{BB962C8B-B14F-4D97-AF65-F5344CB8AC3E}">
        <p14:creationId xmlns:p14="http://schemas.microsoft.com/office/powerpoint/2010/main" val="248819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1000"/>
            <a:lum/>
          </a:blip>
          <a:srcRect/>
          <a:stretch>
            <a:fillRect t="-6000" b="-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0EC3C-47E0-4A5F-8466-FBD719338F31}" type="datetimeFigureOut">
              <a:rPr lang="fr-FR" smtClean="0"/>
              <a:t>20/03/2024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E0230-C7D3-4DF5-98ED-79774773A398}" type="slidenum">
              <a:rPr lang="fr-FR" smtClean="0"/>
              <a:t>‹N°›</a:t>
            </a:fld>
            <a:endParaRPr lang="fr-FR"/>
          </a:p>
        </p:txBody>
      </p:sp>
    </p:spTree>
    <p:extLst>
      <p:ext uri="{BB962C8B-B14F-4D97-AF65-F5344CB8AC3E}">
        <p14:creationId xmlns:p14="http://schemas.microsoft.com/office/powerpoint/2010/main" val="879729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2.png"/><Relationship Id="rId18" Type="http://schemas.microsoft.com/office/2007/relationships/hdphoto" Target="../media/hdphoto26.wdp"/><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14.wdp"/><Relationship Id="rId17" Type="http://schemas.openxmlformats.org/officeDocument/2006/relationships/image" Target="../media/image34.png"/><Relationship Id="rId2" Type="http://schemas.openxmlformats.org/officeDocument/2006/relationships/image" Target="../media/image1.jpg"/><Relationship Id="rId16" Type="http://schemas.microsoft.com/office/2007/relationships/hdphoto" Target="../media/hdphoto25.wdp"/><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1.png"/><Relationship Id="rId5" Type="http://schemas.microsoft.com/office/2007/relationships/hdphoto" Target="../media/hdphoto4.wdp"/><Relationship Id="rId15" Type="http://schemas.openxmlformats.org/officeDocument/2006/relationships/image" Target="../media/image33.png"/><Relationship Id="rId10" Type="http://schemas.microsoft.com/office/2007/relationships/hdphoto" Target="../media/hdphoto8.wdp"/><Relationship Id="rId4" Type="http://schemas.openxmlformats.org/officeDocument/2006/relationships/image" Target="../media/image7.png"/><Relationship Id="rId9" Type="http://schemas.openxmlformats.org/officeDocument/2006/relationships/image" Target="../media/image8.png"/><Relationship Id="rId14" Type="http://schemas.microsoft.com/office/2007/relationships/hdphoto" Target="../media/hdphoto24.wd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11.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5.png"/><Relationship Id="rId5" Type="http://schemas.microsoft.com/office/2007/relationships/hdphoto" Target="../media/hdphoto4.wdp"/><Relationship Id="rId10" Type="http://schemas.microsoft.com/office/2007/relationships/hdphoto" Target="../media/hdphoto27.wdp"/><Relationship Id="rId4" Type="http://schemas.openxmlformats.org/officeDocument/2006/relationships/image" Target="../media/image7.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6.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9.png"/><Relationship Id="rId5" Type="http://schemas.microsoft.com/office/2007/relationships/hdphoto" Target="../media/hdphoto4.wdp"/><Relationship Id="rId15" Type="http://schemas.microsoft.com/office/2007/relationships/hdphoto" Target="../media/hdphoto7.wdp"/><Relationship Id="rId10" Type="http://schemas.microsoft.com/office/2007/relationships/hdphoto" Target="../media/hdphoto5.wdp"/><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9.wdp"/><Relationship Id="rId17" Type="http://schemas.microsoft.com/office/2007/relationships/hdphoto" Target="../media/hdphoto10.wdp"/><Relationship Id="rId2" Type="http://schemas.openxmlformats.org/officeDocument/2006/relationships/image" Target="../media/image1.jp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2.png"/><Relationship Id="rId5" Type="http://schemas.microsoft.com/office/2007/relationships/hdphoto" Target="../media/hdphoto4.wdp"/><Relationship Id="rId15" Type="http://schemas.microsoft.com/office/2007/relationships/hdphoto" Target="../media/hdphoto6.wdp"/><Relationship Id="rId10" Type="http://schemas.microsoft.com/office/2007/relationships/hdphoto" Target="../media/hdphoto8.wdp"/><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18" Type="http://schemas.microsoft.com/office/2007/relationships/hdphoto" Target="../media/hdphoto15.wdp"/><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12.wdp"/><Relationship Id="rId17" Type="http://schemas.openxmlformats.org/officeDocument/2006/relationships/image" Target="../media/image19.png"/><Relationship Id="rId2" Type="http://schemas.openxmlformats.org/officeDocument/2006/relationships/image" Target="../media/image1.jpg"/><Relationship Id="rId16" Type="http://schemas.microsoft.com/office/2007/relationships/hdphoto" Target="../media/hdphoto14.wdp"/><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6.png"/><Relationship Id="rId5" Type="http://schemas.microsoft.com/office/2007/relationships/hdphoto" Target="../media/hdphoto4.wdp"/><Relationship Id="rId15" Type="http://schemas.openxmlformats.org/officeDocument/2006/relationships/image" Target="../media/image18.png"/><Relationship Id="rId10" Type="http://schemas.microsoft.com/office/2007/relationships/hdphoto" Target="../media/hdphoto11.wdp"/><Relationship Id="rId4" Type="http://schemas.openxmlformats.org/officeDocument/2006/relationships/image" Target="../media/image7.png"/><Relationship Id="rId9" Type="http://schemas.openxmlformats.org/officeDocument/2006/relationships/image" Target="../media/image15.png"/><Relationship Id="rId14" Type="http://schemas.microsoft.com/office/2007/relationships/hdphoto" Target="../media/hdphoto13.wdp"/></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17.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1.png"/><Relationship Id="rId5" Type="http://schemas.microsoft.com/office/2007/relationships/hdphoto" Target="../media/hdphoto4.wdp"/><Relationship Id="rId10" Type="http://schemas.microsoft.com/office/2007/relationships/hdphoto" Target="../media/hdphoto16.wdp"/><Relationship Id="rId4" Type="http://schemas.openxmlformats.org/officeDocument/2006/relationships/image" Target="../media/image7.png"/><Relationship Id="rId9" Type="http://schemas.openxmlformats.org/officeDocument/2006/relationships/image" Target="../media/image20.png"/><Relationship Id="rId14" Type="http://schemas.microsoft.com/office/2007/relationships/hdphoto" Target="../media/hdphoto18.wdp"/></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5.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20.wdp"/><Relationship Id="rId2" Type="http://schemas.openxmlformats.org/officeDocument/2006/relationships/image" Target="../media/image1.jpg"/><Relationship Id="rId16" Type="http://schemas.microsoft.com/office/2007/relationships/hdphoto" Target="../media/hdphoto22.wdp"/><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4.png"/><Relationship Id="rId5" Type="http://schemas.microsoft.com/office/2007/relationships/hdphoto" Target="../media/hdphoto4.wdp"/><Relationship Id="rId15" Type="http://schemas.openxmlformats.org/officeDocument/2006/relationships/image" Target="../media/image26.png"/><Relationship Id="rId10" Type="http://schemas.microsoft.com/office/2007/relationships/hdphoto" Target="../media/hdphoto19.wdp"/><Relationship Id="rId4" Type="http://schemas.openxmlformats.org/officeDocument/2006/relationships/image" Target="../media/image7.png"/><Relationship Id="rId9" Type="http://schemas.openxmlformats.org/officeDocument/2006/relationships/image" Target="../media/image23.png"/><Relationship Id="rId14" Type="http://schemas.microsoft.com/office/2007/relationships/hdphoto" Target="../media/hdphoto21.wdp"/></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png"/><Relationship Id="rId3" Type="http://schemas.openxmlformats.org/officeDocument/2006/relationships/image" Target="../media/image6.jpeg"/><Relationship Id="rId7" Type="http://schemas.microsoft.com/office/2007/relationships/hdphoto" Target="../media/hdphoto1.wdp"/><Relationship Id="rId12" Type="http://schemas.microsoft.com/office/2007/relationships/hdphoto" Target="../media/hdphoto23.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7.png"/><Relationship Id="rId5" Type="http://schemas.microsoft.com/office/2007/relationships/hdphoto" Target="../media/hdphoto4.wdp"/><Relationship Id="rId10" Type="http://schemas.microsoft.com/office/2007/relationships/hdphoto" Target="../media/hdphoto20.wdp"/><Relationship Id="rId4" Type="http://schemas.openxmlformats.org/officeDocument/2006/relationships/image" Target="../media/image7.png"/><Relationship Id="rId9" Type="http://schemas.openxmlformats.org/officeDocument/2006/relationships/image" Target="../media/image24.png"/><Relationship Id="rId14" Type="http://schemas.microsoft.com/office/2007/relationships/hdphoto" Target="../media/hdphoto18.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0.wdp"/><Relationship Id="rId3" Type="http://schemas.openxmlformats.org/officeDocument/2006/relationships/image" Target="../media/image6.jpeg"/><Relationship Id="rId7" Type="http://schemas.microsoft.com/office/2007/relationships/hdphoto" Target="../media/hdphoto1.wdp"/><Relationship Id="rId12"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8.png"/><Relationship Id="rId5" Type="http://schemas.microsoft.com/office/2007/relationships/hdphoto" Target="../media/hdphoto4.wdp"/><Relationship Id="rId15" Type="http://schemas.microsoft.com/office/2007/relationships/hdphoto" Target="../media/hdphoto24.wdp"/><Relationship Id="rId10" Type="http://schemas.microsoft.com/office/2007/relationships/hdphoto" Target="../media/hdphoto12.wdp"/><Relationship Id="rId4" Type="http://schemas.openxmlformats.org/officeDocument/2006/relationships/image" Target="../media/image7.png"/><Relationship Id="rId9" Type="http://schemas.openxmlformats.org/officeDocument/2006/relationships/image" Target="../media/image16.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0.wdp"/><Relationship Id="rId3" Type="http://schemas.openxmlformats.org/officeDocument/2006/relationships/image" Target="../media/image6.jpeg"/><Relationship Id="rId7" Type="http://schemas.microsoft.com/office/2007/relationships/hdphoto" Target="../media/hdphoto1.wdp"/><Relationship Id="rId12"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0.png"/><Relationship Id="rId5" Type="http://schemas.microsoft.com/office/2007/relationships/hdphoto" Target="../media/hdphoto4.wdp"/><Relationship Id="rId10" Type="http://schemas.microsoft.com/office/2007/relationships/hdphoto" Target="../media/hdphoto8.wdp"/><Relationship Id="rId4" Type="http://schemas.openxmlformats.org/officeDocument/2006/relationships/image" Target="../media/image7.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6000" b="-6000"/>
          </a:stretch>
        </a:blip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839788" y="365125"/>
            <a:ext cx="10515600" cy="764935"/>
          </a:xfrm>
          <a:effectLst>
            <a:glow rad="127000">
              <a:schemeClr val="bg1"/>
            </a:glow>
          </a:effectLst>
          <a:scene3d>
            <a:camera prst="orthographicFront"/>
            <a:lightRig rig="threePt" dir="t"/>
          </a:scene3d>
          <a:sp3d>
            <a:bevelT/>
          </a:sp3d>
        </p:spPr>
        <p:txBody>
          <a:bodyPr>
            <a:normAutofit fontScale="90000"/>
            <a:sp3d contourW="50800">
              <a:bevelT w="38100" h="38100"/>
              <a:bevelB w="38100" h="38100"/>
              <a:contourClr>
                <a:schemeClr val="bg1"/>
              </a:contourClr>
            </a:sp3d>
          </a:bodyPr>
          <a:lstStyle/>
          <a:p>
            <a:pPr algn="ctr"/>
            <a:r>
              <a:rPr lang="fr-FR" sz="3600" b="1" dirty="0" smtClean="0">
                <a:solidFill>
                  <a:schemeClr val="accent6">
                    <a:lumMod val="50000"/>
                  </a:schemeClr>
                </a:solidFill>
                <a:latin typeface="Berlin Sans FB Demi" panose="020E0802020502020306" pitchFamily="34" charset="0"/>
              </a:rPr>
              <a:t/>
            </a:r>
            <a:br>
              <a:rPr lang="fr-FR" sz="3600" b="1" dirty="0" smtClean="0">
                <a:solidFill>
                  <a:schemeClr val="accent6">
                    <a:lumMod val="50000"/>
                  </a:schemeClr>
                </a:solidFill>
                <a:latin typeface="Berlin Sans FB Demi" panose="020E0802020502020306" pitchFamily="34" charset="0"/>
              </a:rPr>
            </a:br>
            <a:r>
              <a:rPr lang="fr-FR" sz="5300" b="1" dirty="0" smtClean="0">
                <a:solidFill>
                  <a:srgbClr val="FF0000"/>
                </a:solidFill>
                <a:effectLst>
                  <a:glow rad="127000">
                    <a:schemeClr val="bg1"/>
                  </a:glow>
                </a:effectLst>
                <a:latin typeface="Berlin Sans FB Demi" panose="020E0802020502020306" pitchFamily="34" charset="0"/>
              </a:rPr>
              <a:t>Programme d’activités: </a:t>
            </a:r>
            <a:r>
              <a:rPr lang="fr-FR" b="1" dirty="0" smtClean="0">
                <a:solidFill>
                  <a:srgbClr val="FF0000"/>
                </a:solidFill>
                <a:effectLst>
                  <a:glow rad="304800">
                    <a:schemeClr val="bg1"/>
                  </a:glow>
                </a:effectLst>
                <a:latin typeface="Berlin Sans FB Demi" panose="020E0802020502020306" pitchFamily="34" charset="0"/>
              </a:rPr>
              <a:t/>
            </a:r>
            <a:br>
              <a:rPr lang="fr-FR" b="1" dirty="0" smtClean="0">
                <a:solidFill>
                  <a:srgbClr val="FF0000"/>
                </a:solidFill>
                <a:effectLst>
                  <a:glow rad="304800">
                    <a:schemeClr val="bg1"/>
                  </a:glow>
                </a:effectLst>
                <a:latin typeface="Berlin Sans FB Demi" panose="020E0802020502020306" pitchFamily="34" charset="0"/>
              </a:rPr>
            </a:br>
            <a:r>
              <a:rPr lang="fr-FR" b="1" dirty="0" smtClean="0">
                <a:solidFill>
                  <a:srgbClr val="FF0000"/>
                </a:solidFill>
                <a:effectLst>
                  <a:glow rad="127000">
                    <a:schemeClr val="bg1"/>
                  </a:glow>
                </a:effectLst>
                <a:latin typeface="Berlin Sans FB Demi" panose="020E0802020502020306" pitchFamily="34" charset="0"/>
              </a:rPr>
              <a:t>Vacances</a:t>
            </a:r>
            <a:r>
              <a:rPr lang="fr-FR" b="1" dirty="0" smtClean="0">
                <a:solidFill>
                  <a:srgbClr val="FF0000"/>
                </a:solidFill>
                <a:effectLst>
                  <a:glow rad="304800">
                    <a:schemeClr val="bg1"/>
                  </a:glow>
                </a:effectLst>
                <a:latin typeface="Berlin Sans FB Demi" panose="020E0802020502020306" pitchFamily="34" charset="0"/>
              </a:rPr>
              <a:t> </a:t>
            </a:r>
            <a:r>
              <a:rPr lang="fr-FR" b="1" dirty="0" smtClean="0">
                <a:solidFill>
                  <a:srgbClr val="FF0000"/>
                </a:solidFill>
                <a:effectLst>
                  <a:glow rad="127000">
                    <a:schemeClr val="bg1"/>
                  </a:glow>
                </a:effectLst>
                <a:latin typeface="Berlin Sans FB Demi" panose="020E0802020502020306" pitchFamily="34" charset="0"/>
              </a:rPr>
              <a:t>de printemps</a:t>
            </a:r>
            <a:r>
              <a:rPr lang="fr-FR" b="1" dirty="0" smtClean="0">
                <a:solidFill>
                  <a:srgbClr val="FF0000"/>
                </a:solidFill>
                <a:effectLst>
                  <a:glow rad="304800">
                    <a:schemeClr val="bg1"/>
                  </a:glow>
                </a:effectLst>
                <a:latin typeface="Berlin Sans FB Demi" panose="020E0802020502020306" pitchFamily="34" charset="0"/>
              </a:rPr>
              <a:t> </a:t>
            </a:r>
            <a:r>
              <a:rPr lang="fr-FR" b="1" dirty="0" smtClean="0">
                <a:solidFill>
                  <a:srgbClr val="FF0000"/>
                </a:solidFill>
                <a:effectLst>
                  <a:glow rad="127000">
                    <a:schemeClr val="bg1"/>
                  </a:glow>
                </a:effectLst>
                <a:latin typeface="Berlin Sans FB Demi" panose="020E0802020502020306" pitchFamily="34" charset="0"/>
              </a:rPr>
              <a:t>2024</a:t>
            </a:r>
            <a:r>
              <a:rPr lang="fr-FR" b="1" dirty="0" smtClean="0">
                <a:solidFill>
                  <a:srgbClr val="FF0000"/>
                </a:solidFill>
                <a:effectLst>
                  <a:glow rad="304800">
                    <a:schemeClr val="bg1"/>
                  </a:glow>
                </a:effectLst>
                <a:latin typeface="Berlin Sans FB Demi" panose="020E0802020502020306" pitchFamily="34" charset="0"/>
              </a:rPr>
              <a:t>  </a:t>
            </a:r>
            <a:r>
              <a:rPr lang="fr-FR" dirty="0">
                <a:latin typeface="Berlin Sans FB Demi" panose="020E0802020502020306" pitchFamily="34" charset="0"/>
              </a:rPr>
              <a:t/>
            </a:r>
            <a:br>
              <a:rPr lang="fr-FR" dirty="0">
                <a:latin typeface="Berlin Sans FB Demi" panose="020E0802020502020306" pitchFamily="34" charset="0"/>
              </a:rPr>
            </a:br>
            <a:endParaRPr lang="fr-FR" dirty="0">
              <a:latin typeface="Berlin Sans FB Demi" panose="020E0802020502020306" pitchFamily="34" charset="0"/>
            </a:endParaRPr>
          </a:p>
        </p:txBody>
      </p:sp>
      <p:sp>
        <p:nvSpPr>
          <p:cNvPr id="5" name="Espace réservé du texte 4"/>
          <p:cNvSpPr>
            <a:spLocks noGrp="1"/>
          </p:cNvSpPr>
          <p:nvPr>
            <p:ph type="body" idx="1"/>
          </p:nvPr>
        </p:nvSpPr>
        <p:spPr>
          <a:xfrm>
            <a:off x="2836" y="4453114"/>
            <a:ext cx="5157787" cy="2596551"/>
          </a:xfrm>
          <a:noFill/>
          <a:effectLst>
            <a:glow rad="139700">
              <a:schemeClr val="accent1">
                <a:satMod val="175000"/>
                <a:alpha val="40000"/>
              </a:schemeClr>
            </a:glow>
          </a:effectLst>
        </p:spPr>
        <p:txBody>
          <a:bodyPr>
            <a:normAutofit fontScale="92500" lnSpcReduction="20000"/>
          </a:bodyPr>
          <a:lstStyle/>
          <a:p>
            <a:r>
              <a:rPr lang="fr-FR" sz="1900" u="sng" dirty="0" smtClean="0">
                <a:solidFill>
                  <a:srgbClr val="7030A0"/>
                </a:solidFill>
                <a:effectLst>
                  <a:glow rad="127000">
                    <a:srgbClr val="00B050"/>
                  </a:glow>
                </a:effectLst>
                <a:latin typeface="Berlin Sans FB Demi" panose="020E0802020502020306" pitchFamily="34" charset="0"/>
              </a:rPr>
              <a:t>Intentions </a:t>
            </a:r>
            <a:r>
              <a:rPr lang="fr-FR" sz="1900" u="sng" dirty="0">
                <a:solidFill>
                  <a:srgbClr val="7030A0"/>
                </a:solidFill>
                <a:effectLst>
                  <a:glow rad="127000">
                    <a:srgbClr val="00B050"/>
                  </a:glow>
                </a:effectLst>
                <a:latin typeface="Berlin Sans FB Demi" panose="020E0802020502020306" pitchFamily="34" charset="0"/>
              </a:rPr>
              <a:t>pédagogiques et choix de </a:t>
            </a:r>
            <a:r>
              <a:rPr lang="fr-FR" sz="1900" u="sng" dirty="0" smtClean="0">
                <a:solidFill>
                  <a:srgbClr val="7030A0"/>
                </a:solidFill>
                <a:effectLst>
                  <a:glow rad="127000">
                    <a:srgbClr val="00B050"/>
                  </a:glow>
                </a:effectLst>
                <a:latin typeface="Berlin Sans FB Demi" panose="020E0802020502020306" pitchFamily="34" charset="0"/>
              </a:rPr>
              <a:t>l’enfant:</a:t>
            </a:r>
            <a:endParaRPr lang="fr-FR" sz="1900" u="sng" dirty="0">
              <a:solidFill>
                <a:srgbClr val="7030A0"/>
              </a:solidFill>
              <a:effectLst>
                <a:glow rad="127000">
                  <a:srgbClr val="00B050"/>
                </a:glow>
              </a:effectLst>
              <a:latin typeface="Berlin Sans FB Demi" panose="020E0802020502020306" pitchFamily="34" charset="0"/>
            </a:endParaRPr>
          </a:p>
          <a:p>
            <a:r>
              <a:rPr lang="fr-FR" sz="1500" dirty="0">
                <a:latin typeface="Berlin Sans FB Demi" panose="020E0802020502020306" pitchFamily="34" charset="0"/>
              </a:rPr>
              <a:t>Nos intentions pédagogiques sont de :</a:t>
            </a:r>
          </a:p>
          <a:p>
            <a:r>
              <a:rPr lang="fr-FR" sz="1500" dirty="0">
                <a:latin typeface="Berlin Sans FB Demi" panose="020E0802020502020306" pitchFamily="34" charset="0"/>
              </a:rPr>
              <a:t>Préparer les enfants à l’apprentissage de la vie en collectivité et les accompagner vers une autonomie croissante.</a:t>
            </a:r>
          </a:p>
          <a:p>
            <a:r>
              <a:rPr lang="fr-FR" sz="1500" dirty="0">
                <a:latin typeface="Berlin Sans FB Demi" panose="020E0802020502020306" pitchFamily="34" charset="0"/>
              </a:rPr>
              <a:t>Permettre aux enfants de pratiquer des activités de loisirs en favorisant l’expression, l’expérimentation, la découverte et le jeu.</a:t>
            </a:r>
          </a:p>
          <a:p>
            <a:r>
              <a:rPr lang="fr-FR" sz="1500" dirty="0">
                <a:latin typeface="Berlin Sans FB Demi" panose="020E0802020502020306" pitchFamily="34" charset="0"/>
              </a:rPr>
              <a:t>L’équipe d’animation propose des activités variées pouvant répondre aux envies de chacun et adaptées aux différentes tranches d’âge, en lien avec des projets à court ou long terme.</a:t>
            </a:r>
          </a:p>
          <a:p>
            <a:pPr algn="ctr"/>
            <a:r>
              <a:rPr lang="fr-FR" sz="1400" i="1" dirty="0">
                <a:solidFill>
                  <a:srgbClr val="FF0000"/>
                </a:solidFill>
                <a:latin typeface="Berlin Sans FB Demi" panose="020E0802020502020306" pitchFamily="34" charset="0"/>
              </a:rPr>
              <a:t>Les programmes des accueils de loisirs sont disponibles toute l’année sur le site de la ville.</a:t>
            </a:r>
          </a:p>
          <a:p>
            <a:endParaRPr lang="fr-FR" sz="1400" dirty="0"/>
          </a:p>
        </p:txBody>
      </p:sp>
      <p:sp>
        <p:nvSpPr>
          <p:cNvPr id="6" name="Espace réservé du contenu 5"/>
          <p:cNvSpPr>
            <a:spLocks noGrp="1"/>
          </p:cNvSpPr>
          <p:nvPr>
            <p:ph sz="half" idx="2"/>
          </p:nvPr>
        </p:nvSpPr>
        <p:spPr>
          <a:xfrm>
            <a:off x="5661890" y="5232400"/>
            <a:ext cx="5157787" cy="2579845"/>
          </a:xfrm>
          <a:effectLst>
            <a:glow rad="127000">
              <a:schemeClr val="bg1"/>
            </a:glow>
          </a:effectLst>
        </p:spPr>
        <p:txBody>
          <a:bodyPr>
            <a:normAutofit/>
          </a:bodyPr>
          <a:lstStyle/>
          <a:p>
            <a:pPr marL="0" indent="0">
              <a:buNone/>
            </a:pPr>
            <a:r>
              <a:rPr lang="fr-FR" sz="1600" b="1" u="sng" dirty="0" smtClean="0">
                <a:solidFill>
                  <a:srgbClr val="7030A0"/>
                </a:solidFill>
                <a:effectLst>
                  <a:glow rad="127000">
                    <a:srgbClr val="00B050"/>
                  </a:glow>
                </a:effectLst>
                <a:latin typeface="Berlin Sans FB Demi" panose="020E0802020502020306" pitchFamily="34" charset="0"/>
              </a:rPr>
              <a:t>Vigilance </a:t>
            </a:r>
            <a:r>
              <a:rPr lang="fr-FR" sz="1600" b="1" u="sng" dirty="0">
                <a:solidFill>
                  <a:srgbClr val="7030A0"/>
                </a:solidFill>
                <a:effectLst>
                  <a:glow rad="127000">
                    <a:srgbClr val="00B050"/>
                  </a:glow>
                </a:effectLst>
                <a:latin typeface="Berlin Sans FB Demi" panose="020E0802020502020306" pitchFamily="34" charset="0"/>
              </a:rPr>
              <a:t>urgence </a:t>
            </a:r>
            <a:r>
              <a:rPr lang="fr-FR" sz="1600" b="1" u="sng" dirty="0" smtClean="0">
                <a:solidFill>
                  <a:srgbClr val="7030A0"/>
                </a:solidFill>
                <a:effectLst>
                  <a:glow rad="127000">
                    <a:srgbClr val="00B050"/>
                  </a:glow>
                </a:effectLst>
                <a:latin typeface="Berlin Sans FB Demi" panose="020E0802020502020306" pitchFamily="34" charset="0"/>
              </a:rPr>
              <a:t>attentat</a:t>
            </a:r>
            <a:r>
              <a:rPr lang="fr-FR" sz="1100" b="1" u="sng" dirty="0" smtClean="0">
                <a:latin typeface="Berlin Sans FB Demi" panose="020E0802020502020306" pitchFamily="34" charset="0"/>
              </a:rPr>
              <a:t>: </a:t>
            </a:r>
            <a:r>
              <a:rPr lang="fr-FR" sz="1400" dirty="0" smtClean="0">
                <a:latin typeface="Berlin Sans FB Demi" panose="020E0802020502020306" pitchFamily="34" charset="0"/>
              </a:rPr>
              <a:t>Les parents ne sont pas autorisés </a:t>
            </a:r>
            <a:r>
              <a:rPr lang="fr-FR" sz="1400" dirty="0">
                <a:latin typeface="Berlin Sans FB Demi" panose="020E0802020502020306" pitchFamily="34" charset="0"/>
              </a:rPr>
              <a:t>à </a:t>
            </a:r>
            <a:r>
              <a:rPr lang="fr-FR" sz="1400" dirty="0" smtClean="0">
                <a:latin typeface="Berlin Sans FB Demi" panose="020E0802020502020306" pitchFamily="34" charset="0"/>
              </a:rPr>
              <a:t>accéder aux couloirs et aux pièces de </a:t>
            </a:r>
            <a:r>
              <a:rPr lang="fr-FR" sz="1400" dirty="0" smtClean="0">
                <a:latin typeface="Berlin Sans FB Demi" panose="020E0802020502020306" pitchFamily="34" charset="0"/>
              </a:rPr>
              <a:t>la structure. </a:t>
            </a:r>
            <a:endParaRPr lang="fr-FR" sz="1400" dirty="0" smtClean="0">
              <a:latin typeface="Berlin Sans FB Demi" panose="020E0802020502020306" pitchFamily="34" charset="0"/>
            </a:endParaRPr>
          </a:p>
          <a:p>
            <a:pPr marL="0" indent="0">
              <a:buNone/>
            </a:pPr>
            <a:r>
              <a:rPr lang="fr-FR" sz="1600" b="1" i="1" dirty="0" smtClean="0">
                <a:solidFill>
                  <a:srgbClr val="FF0000"/>
                </a:solidFill>
                <a:effectLst>
                  <a:glow rad="215900">
                    <a:schemeClr val="bg1"/>
                  </a:glow>
                </a:effectLst>
                <a:latin typeface="Berlin Sans FB Demi" panose="020E0802020502020306" pitchFamily="34" charset="0"/>
              </a:rPr>
              <a:t>Merci de prévoir une gourde, un sac à dos, ainsi que des vêtements de </a:t>
            </a:r>
            <a:r>
              <a:rPr lang="fr-FR" sz="1600" b="1" i="1" dirty="0" smtClean="0">
                <a:solidFill>
                  <a:srgbClr val="FF0000"/>
                </a:solidFill>
                <a:effectLst>
                  <a:glow rad="215900">
                    <a:schemeClr val="bg1"/>
                  </a:glow>
                </a:effectLst>
                <a:latin typeface="Berlin Sans FB Demi" panose="020E0802020502020306" pitchFamily="34" charset="0"/>
              </a:rPr>
              <a:t>saison </a:t>
            </a:r>
            <a:r>
              <a:rPr lang="fr-FR" sz="1600" b="1" i="1" dirty="0" smtClean="0">
                <a:solidFill>
                  <a:srgbClr val="FF0000"/>
                </a:solidFill>
                <a:effectLst>
                  <a:glow rad="215900">
                    <a:schemeClr val="bg1"/>
                  </a:glow>
                </a:effectLst>
                <a:latin typeface="Berlin Sans FB Demi" panose="020E0802020502020306" pitchFamily="34" charset="0"/>
              </a:rPr>
              <a:t>étiqueter du nom et prénom de votre enfant.</a:t>
            </a:r>
            <a:endParaRPr lang="fr-FR" sz="1600" b="1" i="1" dirty="0">
              <a:solidFill>
                <a:srgbClr val="FF0000"/>
              </a:solidFill>
              <a:effectLst>
                <a:glow rad="215900">
                  <a:schemeClr val="bg1"/>
                </a:glow>
              </a:effectLst>
              <a:latin typeface="Berlin Sans FB Demi" panose="020E0802020502020306" pitchFamily="34" charset="0"/>
            </a:endParaRPr>
          </a:p>
        </p:txBody>
      </p:sp>
      <p:sp>
        <p:nvSpPr>
          <p:cNvPr id="7" name="Espace réservé du texte 6"/>
          <p:cNvSpPr>
            <a:spLocks noGrp="1"/>
          </p:cNvSpPr>
          <p:nvPr>
            <p:ph type="body" sz="quarter" idx="3"/>
          </p:nvPr>
        </p:nvSpPr>
        <p:spPr>
          <a:xfrm>
            <a:off x="7711329" y="1327581"/>
            <a:ext cx="5522179" cy="1454576"/>
          </a:xfrm>
        </p:spPr>
        <p:txBody>
          <a:bodyPr>
            <a:normAutofit fontScale="25000" lnSpcReduction="20000"/>
          </a:bodyPr>
          <a:lstStyle/>
          <a:p>
            <a:pPr algn="ctr"/>
            <a:r>
              <a:rPr lang="fr-FR" sz="6400" u="sng" dirty="0" smtClean="0">
                <a:solidFill>
                  <a:schemeClr val="bg1"/>
                </a:solidFill>
                <a:effectLst>
                  <a:glow rad="165100">
                    <a:srgbClr val="FF0000">
                      <a:alpha val="60000"/>
                    </a:srgbClr>
                  </a:glow>
                </a:effectLst>
                <a:latin typeface="Berlin Sans FB Demi" panose="020E0802020502020306" pitchFamily="34" charset="0"/>
              </a:rPr>
              <a:t>ACCUEIL </a:t>
            </a:r>
            <a:r>
              <a:rPr lang="fr-FR" sz="6400" u="sng" dirty="0">
                <a:solidFill>
                  <a:schemeClr val="bg1"/>
                </a:solidFill>
                <a:effectLst>
                  <a:glow rad="165100">
                    <a:srgbClr val="FF0000">
                      <a:alpha val="60000"/>
                    </a:srgbClr>
                  </a:glow>
                </a:effectLst>
                <a:latin typeface="Berlin Sans FB Demi" panose="020E0802020502020306" pitchFamily="34" charset="0"/>
              </a:rPr>
              <a:t>DE LOISIRS MATERNEL </a:t>
            </a:r>
            <a:endParaRPr lang="fr-FR" sz="6400" u="sng" dirty="0" smtClean="0">
              <a:solidFill>
                <a:schemeClr val="bg1"/>
              </a:solidFill>
              <a:effectLst>
                <a:glow rad="165100">
                  <a:srgbClr val="FF0000">
                    <a:alpha val="60000"/>
                  </a:srgbClr>
                </a:glow>
              </a:effectLst>
              <a:latin typeface="Berlin Sans FB Demi" panose="020E0802020502020306" pitchFamily="34" charset="0"/>
            </a:endParaRPr>
          </a:p>
          <a:p>
            <a:pPr algn="ctr"/>
            <a:r>
              <a:rPr lang="fr-FR" sz="6400" u="sng" dirty="0" smtClean="0">
                <a:solidFill>
                  <a:schemeClr val="bg1"/>
                </a:solidFill>
                <a:effectLst>
                  <a:glow rad="165100">
                    <a:srgbClr val="FF0000">
                      <a:alpha val="60000"/>
                    </a:srgbClr>
                  </a:glow>
                </a:effectLst>
                <a:latin typeface="Berlin Sans FB Demi" panose="020E0802020502020306" pitchFamily="34" charset="0"/>
              </a:rPr>
              <a:t>« LE </a:t>
            </a:r>
            <a:r>
              <a:rPr lang="fr-FR" sz="6400" u="sng" dirty="0">
                <a:solidFill>
                  <a:schemeClr val="bg1"/>
                </a:solidFill>
                <a:effectLst>
                  <a:glow rad="165100">
                    <a:srgbClr val="FF0000">
                      <a:alpha val="60000"/>
                    </a:srgbClr>
                  </a:glow>
                </a:effectLst>
                <a:latin typeface="Berlin Sans FB Demi" panose="020E0802020502020306" pitchFamily="34" charset="0"/>
              </a:rPr>
              <a:t>PETIT </a:t>
            </a:r>
            <a:r>
              <a:rPr lang="fr-FR" sz="6400" u="sng" dirty="0" smtClean="0">
                <a:solidFill>
                  <a:schemeClr val="bg1"/>
                </a:solidFill>
                <a:effectLst>
                  <a:glow rad="165100">
                    <a:srgbClr val="FF0000">
                      <a:alpha val="60000"/>
                    </a:srgbClr>
                  </a:glow>
                </a:effectLst>
                <a:latin typeface="Berlin Sans FB Demi" panose="020E0802020502020306" pitchFamily="34" charset="0"/>
              </a:rPr>
              <a:t>PRINCE »</a:t>
            </a:r>
            <a:endParaRPr lang="fr-FR" sz="6400" u="sng" dirty="0">
              <a:solidFill>
                <a:schemeClr val="bg1"/>
              </a:solidFill>
              <a:effectLst>
                <a:glow rad="165100">
                  <a:srgbClr val="FF0000">
                    <a:alpha val="60000"/>
                  </a:srgbClr>
                </a:glow>
              </a:effectLst>
              <a:latin typeface="Berlin Sans FB Demi" panose="020E0802020502020306" pitchFamily="34" charset="0"/>
            </a:endParaRPr>
          </a:p>
          <a:p>
            <a:pPr algn="ctr"/>
            <a:r>
              <a:rPr lang="fr-FR" sz="4000" dirty="0">
                <a:solidFill>
                  <a:schemeClr val="bg1"/>
                </a:solidFill>
                <a:effectLst>
                  <a:glow rad="165100">
                    <a:srgbClr val="FF0000">
                      <a:alpha val="60000"/>
                    </a:srgbClr>
                  </a:glow>
                </a:effectLst>
                <a:latin typeface="Berlin Sans FB Demi" panose="020E0802020502020306" pitchFamily="34" charset="0"/>
              </a:rPr>
              <a:t>21 rue François </a:t>
            </a:r>
            <a:r>
              <a:rPr lang="fr-FR" sz="4000" dirty="0" err="1" smtClean="0">
                <a:solidFill>
                  <a:schemeClr val="bg1"/>
                </a:solidFill>
                <a:effectLst>
                  <a:glow rad="165100">
                    <a:srgbClr val="FF0000">
                      <a:alpha val="60000"/>
                    </a:srgbClr>
                  </a:glow>
                </a:effectLst>
                <a:latin typeface="Berlin Sans FB Demi" panose="020E0802020502020306" pitchFamily="34" charset="0"/>
              </a:rPr>
              <a:t>Mouthon</a:t>
            </a:r>
            <a:r>
              <a:rPr lang="fr-FR" sz="4000" dirty="0" smtClean="0">
                <a:solidFill>
                  <a:schemeClr val="bg1"/>
                </a:solidFill>
                <a:effectLst>
                  <a:glow rad="165100">
                    <a:srgbClr val="FF0000">
                      <a:alpha val="60000"/>
                    </a:srgbClr>
                  </a:glow>
                </a:effectLst>
                <a:latin typeface="Berlin Sans FB Demi" panose="020E0802020502020306" pitchFamily="34" charset="0"/>
              </a:rPr>
              <a:t> </a:t>
            </a:r>
            <a:endParaRPr lang="fr-FR" sz="4000" dirty="0" smtClean="0">
              <a:solidFill>
                <a:schemeClr val="bg1"/>
              </a:solidFill>
              <a:effectLst>
                <a:glow rad="165100">
                  <a:srgbClr val="FF0000">
                    <a:alpha val="60000"/>
                  </a:srgbClr>
                </a:glow>
              </a:effectLst>
              <a:latin typeface="Berlin Sans FB Demi" panose="020E0802020502020306" pitchFamily="34" charset="0"/>
            </a:endParaRPr>
          </a:p>
          <a:p>
            <a:pPr algn="ctr"/>
            <a:r>
              <a:rPr lang="fr-FR" sz="4000" dirty="0" smtClean="0">
                <a:solidFill>
                  <a:schemeClr val="bg1"/>
                </a:solidFill>
                <a:effectLst>
                  <a:glow rad="165100">
                    <a:srgbClr val="FF0000">
                      <a:alpha val="60000"/>
                    </a:srgbClr>
                  </a:glow>
                </a:effectLst>
                <a:latin typeface="Berlin Sans FB Demi" panose="020E0802020502020306" pitchFamily="34" charset="0"/>
              </a:rPr>
              <a:t>91380 </a:t>
            </a:r>
            <a:r>
              <a:rPr lang="fr-FR" sz="4000" dirty="0">
                <a:solidFill>
                  <a:schemeClr val="bg1"/>
                </a:solidFill>
                <a:effectLst>
                  <a:glow rad="165100">
                    <a:srgbClr val="FF0000">
                      <a:alpha val="60000"/>
                    </a:srgbClr>
                  </a:glow>
                </a:effectLst>
                <a:latin typeface="Berlin Sans FB Demi" panose="020E0802020502020306" pitchFamily="34" charset="0"/>
              </a:rPr>
              <a:t>Chilly-Mazarin</a:t>
            </a:r>
          </a:p>
          <a:p>
            <a:pPr algn="ctr"/>
            <a:r>
              <a:rPr lang="fr-FR" sz="4000" dirty="0">
                <a:solidFill>
                  <a:schemeClr val="bg1"/>
                </a:solidFill>
                <a:effectLst>
                  <a:glow rad="165100">
                    <a:srgbClr val="FF0000">
                      <a:alpha val="60000"/>
                    </a:srgbClr>
                  </a:glow>
                </a:effectLst>
                <a:latin typeface="Berlin Sans FB Demi" panose="020E0802020502020306" pitchFamily="34" charset="0"/>
              </a:rPr>
              <a:t>Tél. : 01.69.10.02.83</a:t>
            </a:r>
          </a:p>
          <a:p>
            <a:endParaRPr lang="fr-FR" dirty="0">
              <a:effectLst>
                <a:glow rad="127000">
                  <a:schemeClr val="accent1">
                    <a:alpha val="38000"/>
                  </a:schemeClr>
                </a:glow>
              </a:effectLst>
            </a:endParaRPr>
          </a:p>
        </p:txBody>
      </p:sp>
      <p:sp>
        <p:nvSpPr>
          <p:cNvPr id="8" name="Espace réservé du contenu 7"/>
          <p:cNvSpPr>
            <a:spLocks noGrp="1"/>
          </p:cNvSpPr>
          <p:nvPr>
            <p:ph sz="quarter" idx="4"/>
          </p:nvPr>
        </p:nvSpPr>
        <p:spPr>
          <a:xfrm>
            <a:off x="7711329" y="2452259"/>
            <a:ext cx="3778153" cy="2888091"/>
          </a:xfrm>
          <a:effectLst>
            <a:glow rad="127000">
              <a:srgbClr val="00B050"/>
            </a:glow>
          </a:effectLst>
        </p:spPr>
        <p:txBody>
          <a:bodyPr>
            <a:normAutofit/>
          </a:bodyPr>
          <a:lstStyle/>
          <a:p>
            <a:pPr marL="0" indent="0" algn="ctr">
              <a:buNone/>
            </a:pPr>
            <a:r>
              <a:rPr lang="fr-FR" sz="1900" b="1" u="sng" dirty="0" smtClean="0">
                <a:solidFill>
                  <a:srgbClr val="7030A0"/>
                </a:solidFill>
                <a:effectLst>
                  <a:glow rad="127000">
                    <a:srgbClr val="00B050"/>
                  </a:glow>
                  <a:reflection stA="45000" endPos="2000" dist="50800" dir="5400000" sy="-100000" algn="bl" rotWithShape="0"/>
                </a:effectLst>
                <a:latin typeface="Berlin Sans FB Demi" panose="020E0802020502020306" pitchFamily="34" charset="0"/>
              </a:rPr>
              <a:t>Ouverture:</a:t>
            </a:r>
            <a:endParaRPr lang="fr-FR" sz="1900" u="sng" dirty="0">
              <a:solidFill>
                <a:srgbClr val="7030A0"/>
              </a:solidFill>
              <a:effectLst>
                <a:glow rad="127000">
                  <a:srgbClr val="00B050"/>
                </a:glow>
                <a:reflection stA="45000" endPos="2000" dist="50800" dir="5400000" sy="-100000" algn="bl" rotWithShape="0"/>
              </a:effectLst>
              <a:latin typeface="Berlin Sans FB Demi" panose="020E0802020502020306" pitchFamily="34" charset="0"/>
            </a:endParaRPr>
          </a:p>
          <a:p>
            <a:pPr marL="0" indent="0" algn="ctr">
              <a:buNone/>
            </a:pPr>
            <a:r>
              <a:rPr lang="fr-FR" sz="1400" b="1" i="1" dirty="0" smtClean="0">
                <a:effectLst>
                  <a:glow rad="127000">
                    <a:srgbClr val="FF33CC"/>
                  </a:glow>
                </a:effectLst>
                <a:latin typeface="Berlin Sans FB Demi" panose="020E0802020502020306" pitchFamily="34" charset="0"/>
              </a:rPr>
              <a:t> </a:t>
            </a:r>
            <a:r>
              <a:rPr lang="fr-FR" sz="1400" b="1" dirty="0">
                <a:effectLst>
                  <a:glow rad="127000">
                    <a:srgbClr val="FF33CC"/>
                  </a:glow>
                </a:effectLst>
                <a:latin typeface="Berlin Sans FB Demi" panose="020E0802020502020306" pitchFamily="34" charset="0"/>
              </a:rPr>
              <a:t>Journée</a:t>
            </a:r>
            <a:r>
              <a:rPr lang="fr-FR" sz="1400" b="1" dirty="0">
                <a:latin typeface="Berlin Sans FB Demi" panose="020E0802020502020306" pitchFamily="34" charset="0"/>
              </a:rPr>
              <a:t> : de </a:t>
            </a:r>
            <a:r>
              <a:rPr lang="fr-FR" sz="1400" b="1" dirty="0" smtClean="0">
                <a:latin typeface="Berlin Sans FB Demi" panose="020E0802020502020306" pitchFamily="34" charset="0"/>
              </a:rPr>
              <a:t>7h30 </a:t>
            </a:r>
            <a:r>
              <a:rPr lang="fr-FR" sz="1400" b="1" dirty="0">
                <a:latin typeface="Berlin Sans FB Demi" panose="020E0802020502020306" pitchFamily="34" charset="0"/>
              </a:rPr>
              <a:t>à </a:t>
            </a:r>
            <a:r>
              <a:rPr lang="fr-FR" sz="1400" b="1" dirty="0" smtClean="0">
                <a:latin typeface="Berlin Sans FB Demi" panose="020E0802020502020306" pitchFamily="34" charset="0"/>
              </a:rPr>
              <a:t>19h.  (</a:t>
            </a:r>
            <a:r>
              <a:rPr lang="fr-FR" sz="1400" b="1" dirty="0">
                <a:latin typeface="Berlin Sans FB Demi" panose="020E0802020502020306" pitchFamily="34" charset="0"/>
              </a:rPr>
              <a:t>Arrivée entre  7h30 et 9h / Départ de 16h30 à </a:t>
            </a:r>
            <a:r>
              <a:rPr lang="fr-FR" sz="1400" b="1" dirty="0" smtClean="0">
                <a:latin typeface="Berlin Sans FB Demi" panose="020E0802020502020306" pitchFamily="34" charset="0"/>
              </a:rPr>
              <a:t>19h</a:t>
            </a:r>
            <a:r>
              <a:rPr lang="fr-FR" sz="1400" b="1" dirty="0">
                <a:latin typeface="Berlin Sans FB Demi" panose="020E0802020502020306" pitchFamily="34" charset="0"/>
              </a:rPr>
              <a:t>)</a:t>
            </a:r>
          </a:p>
          <a:p>
            <a:pPr marL="0" indent="0" algn="ctr">
              <a:buNone/>
            </a:pPr>
            <a:r>
              <a:rPr lang="fr-FR" sz="1400" b="1" dirty="0">
                <a:latin typeface="Berlin Sans FB Demi" panose="020E0802020502020306" pitchFamily="34" charset="0"/>
              </a:rPr>
              <a:t>Demi-journée :</a:t>
            </a:r>
          </a:p>
          <a:p>
            <a:pPr marL="0" indent="0" algn="ctr" fontAlgn="auto">
              <a:buNone/>
            </a:pPr>
            <a:r>
              <a:rPr lang="fr-FR" sz="1400" b="1" dirty="0">
                <a:effectLst>
                  <a:glow rad="127000">
                    <a:srgbClr val="00B0F0"/>
                  </a:glow>
                </a:effectLst>
                <a:latin typeface="Berlin Sans FB Demi" panose="020E0802020502020306" pitchFamily="34" charset="0"/>
              </a:rPr>
              <a:t>Le  matin</a:t>
            </a:r>
            <a:r>
              <a:rPr lang="fr-FR" sz="1400" b="1" dirty="0">
                <a:latin typeface="Berlin Sans FB Demi" panose="020E0802020502020306" pitchFamily="34" charset="0"/>
              </a:rPr>
              <a:t> : de 7h30 à </a:t>
            </a:r>
            <a:r>
              <a:rPr lang="fr-FR" sz="1400" b="1" dirty="0" smtClean="0">
                <a:latin typeface="Berlin Sans FB Demi" panose="020E0802020502020306" pitchFamily="34" charset="0"/>
              </a:rPr>
              <a:t>13h30                    (Accueil </a:t>
            </a:r>
            <a:r>
              <a:rPr lang="fr-FR" sz="1400" b="1" dirty="0">
                <a:latin typeface="Berlin Sans FB Demi" panose="020E0802020502020306" pitchFamily="34" charset="0"/>
              </a:rPr>
              <a:t>entre  </a:t>
            </a:r>
            <a:r>
              <a:rPr lang="fr-FR" sz="1400" b="1" dirty="0" smtClean="0">
                <a:latin typeface="Berlin Sans FB Demi" panose="020E0802020502020306" pitchFamily="34" charset="0"/>
              </a:rPr>
              <a:t>7h30 </a:t>
            </a:r>
            <a:r>
              <a:rPr lang="fr-FR" sz="1400" b="1" dirty="0">
                <a:latin typeface="Berlin Sans FB Demi" panose="020E0802020502020306" pitchFamily="34" charset="0"/>
              </a:rPr>
              <a:t>et </a:t>
            </a:r>
            <a:r>
              <a:rPr lang="fr-FR" sz="1400" b="1" dirty="0" smtClean="0">
                <a:latin typeface="Berlin Sans FB Demi" panose="020E0802020502020306" pitchFamily="34" charset="0"/>
              </a:rPr>
              <a:t>9h</a:t>
            </a:r>
            <a:r>
              <a:rPr lang="fr-FR" sz="1400" b="1" dirty="0">
                <a:latin typeface="Berlin Sans FB Demi" panose="020E0802020502020306" pitchFamily="34" charset="0"/>
              </a:rPr>
              <a:t>, départ de </a:t>
            </a:r>
            <a:r>
              <a:rPr lang="fr-FR" sz="1400" b="1" dirty="0" smtClean="0">
                <a:latin typeface="Berlin Sans FB Demi" panose="020E0802020502020306" pitchFamily="34" charset="0"/>
              </a:rPr>
              <a:t>13h </a:t>
            </a:r>
            <a:r>
              <a:rPr lang="fr-FR" sz="1400" b="1" dirty="0">
                <a:latin typeface="Berlin Sans FB Demi" panose="020E0802020502020306" pitchFamily="34" charset="0"/>
              </a:rPr>
              <a:t>à </a:t>
            </a:r>
            <a:r>
              <a:rPr lang="fr-FR" sz="1400" b="1" dirty="0" smtClean="0">
                <a:latin typeface="Berlin Sans FB Demi" panose="020E0802020502020306" pitchFamily="34" charset="0"/>
              </a:rPr>
              <a:t>13h30</a:t>
            </a:r>
            <a:r>
              <a:rPr lang="fr-FR" sz="1400" b="1" dirty="0">
                <a:latin typeface="Berlin Sans FB Demi" panose="020E0802020502020306" pitchFamily="34" charset="0"/>
              </a:rPr>
              <a:t>)</a:t>
            </a:r>
          </a:p>
          <a:p>
            <a:pPr marL="0" indent="0" algn="ctr" fontAlgn="auto">
              <a:buNone/>
            </a:pPr>
            <a:r>
              <a:rPr lang="fr-FR" sz="1400" b="1" dirty="0">
                <a:effectLst>
                  <a:glow rad="127000">
                    <a:srgbClr val="FF6600"/>
                  </a:glow>
                </a:effectLst>
                <a:latin typeface="Berlin Sans FB Demi" panose="020E0802020502020306" pitchFamily="34" charset="0"/>
              </a:rPr>
              <a:t>L’après-midi</a:t>
            </a:r>
            <a:r>
              <a:rPr lang="fr-FR" sz="1400" b="1" dirty="0">
                <a:latin typeface="Berlin Sans FB Demi" panose="020E0802020502020306" pitchFamily="34" charset="0"/>
              </a:rPr>
              <a:t> : de 13h00 à </a:t>
            </a:r>
            <a:r>
              <a:rPr lang="fr-FR" sz="1400" b="1" dirty="0" smtClean="0">
                <a:latin typeface="Berlin Sans FB Demi" panose="020E0802020502020306" pitchFamily="34" charset="0"/>
              </a:rPr>
              <a:t>13h30            (Accueil </a:t>
            </a:r>
            <a:r>
              <a:rPr lang="fr-FR" sz="1400" b="1" dirty="0">
                <a:latin typeface="Berlin Sans FB Demi" panose="020E0802020502020306" pitchFamily="34" charset="0"/>
              </a:rPr>
              <a:t>entre  13h00 et 13h30, départ de 16h30 à 19h</a:t>
            </a:r>
            <a:r>
              <a:rPr lang="fr-FR" sz="1400" b="1" dirty="0" smtClean="0">
                <a:latin typeface="Berlin Sans FB Demi" panose="020E0802020502020306" pitchFamily="34" charset="0"/>
              </a:rPr>
              <a:t>)</a:t>
            </a:r>
            <a:endParaRPr lang="fr-FR" sz="1400" b="1" dirty="0">
              <a:latin typeface="Berlin Sans FB Demi" panose="020E0802020502020306" pitchFamily="34" charset="0"/>
            </a:endParaRPr>
          </a:p>
          <a:p>
            <a:pPr marL="0" indent="0" algn="ctr">
              <a:buNone/>
            </a:pPr>
            <a:endParaRPr lang="fr-FR" b="1" i="1" dirty="0">
              <a:solidFill>
                <a:srgbClr val="FFFF00"/>
              </a:solidFill>
              <a:latin typeface="Berlin Sans FB Demi" panose="020E0802020502020306" pitchFamily="34" charset="0"/>
            </a:endParaRPr>
          </a:p>
          <a:p>
            <a:pPr marL="0" indent="0" algn="ctr">
              <a:buNone/>
            </a:pPr>
            <a:endParaRPr lang="fr-FR" b="1" i="1" dirty="0" smtClean="0">
              <a:solidFill>
                <a:srgbClr val="FFFF00"/>
              </a:solidFill>
              <a:latin typeface="Berlin Sans FB Demi" panose="020E0802020502020306" pitchFamily="34" charset="0"/>
            </a:endParaRPr>
          </a:p>
        </p:txBody>
      </p:sp>
      <p:sp>
        <p:nvSpPr>
          <p:cNvPr id="3" name="Rectangle 2"/>
          <p:cNvSpPr/>
          <p:nvPr/>
        </p:nvSpPr>
        <p:spPr>
          <a:xfrm>
            <a:off x="1588" y="1130060"/>
            <a:ext cx="6096000" cy="3170099"/>
          </a:xfrm>
          <a:prstGeom prst="rect">
            <a:avLst/>
          </a:prstGeom>
          <a:effectLst>
            <a:glow rad="1460500">
              <a:srgbClr val="7030A0"/>
            </a:glow>
          </a:effectLst>
        </p:spPr>
        <p:txBody>
          <a:bodyPr>
            <a:spAutoFit/>
          </a:bodyPr>
          <a:lstStyle/>
          <a:p>
            <a:r>
              <a:rPr lang="fr-FR" u="sng" dirty="0">
                <a:solidFill>
                  <a:srgbClr val="7030A0"/>
                </a:solidFill>
                <a:effectLst>
                  <a:glow rad="127000">
                    <a:srgbClr val="00B050"/>
                  </a:glow>
                </a:effectLst>
                <a:latin typeface="Berlin Sans FB Demi" panose="020E0802020502020306" pitchFamily="34" charset="0"/>
              </a:rPr>
              <a:t>Le petit mot de </a:t>
            </a:r>
            <a:r>
              <a:rPr lang="fr-FR" u="sng" dirty="0" smtClean="0">
                <a:solidFill>
                  <a:srgbClr val="7030A0"/>
                </a:solidFill>
                <a:effectLst>
                  <a:glow rad="127000">
                    <a:srgbClr val="00B050"/>
                  </a:glow>
                </a:effectLst>
                <a:latin typeface="Berlin Sans FB Demi" panose="020E0802020502020306" pitchFamily="34" charset="0"/>
              </a:rPr>
              <a:t>l’équipe:</a:t>
            </a:r>
          </a:p>
          <a:p>
            <a:endParaRPr lang="fr-FR" sz="1400" dirty="0" smtClean="0">
              <a:latin typeface="Berlin Sans FB Demi" panose="020E0802020502020306" pitchFamily="34" charset="0"/>
            </a:endParaRPr>
          </a:p>
          <a:p>
            <a:r>
              <a:rPr lang="fr-FR" sz="1400" dirty="0" smtClean="0">
                <a:latin typeface="Berlin Sans FB Demi" panose="020E0802020502020306" pitchFamily="34" charset="0"/>
              </a:rPr>
              <a:t>Dans </a:t>
            </a:r>
            <a:r>
              <a:rPr lang="fr-FR" sz="1400" dirty="0">
                <a:latin typeface="Berlin Sans FB Demi" panose="020E0802020502020306" pitchFamily="34" charset="0"/>
              </a:rPr>
              <a:t>le cadre de l’harmonisation des thématiques d’animations de tous les accueils de loisirs de Chilly-Mazarin, plusieurs thèmes ont été proposés par les équipes d’animation de la ville. </a:t>
            </a:r>
            <a:endParaRPr lang="fr-FR" sz="1400" dirty="0" smtClean="0">
              <a:latin typeface="Berlin Sans FB Demi" panose="020E0802020502020306" pitchFamily="34" charset="0"/>
            </a:endParaRPr>
          </a:p>
          <a:p>
            <a:r>
              <a:rPr lang="fr-FR" sz="1400" dirty="0" smtClean="0">
                <a:latin typeface="Berlin Sans FB Demi" panose="020E0802020502020306" pitchFamily="34" charset="0"/>
              </a:rPr>
              <a:t>Le </a:t>
            </a:r>
            <a:r>
              <a:rPr lang="fr-FR" sz="1400" dirty="0">
                <a:latin typeface="Berlin Sans FB Demi" panose="020E0802020502020306" pitchFamily="34" charset="0"/>
              </a:rPr>
              <a:t>thème commun choisi est:   </a:t>
            </a:r>
            <a:r>
              <a:rPr lang="fr-FR" sz="1400" dirty="0" smtClean="0">
                <a:latin typeface="Berlin Sans FB Demi" panose="020E0802020502020306" pitchFamily="34" charset="0"/>
              </a:rPr>
              <a:t> </a:t>
            </a:r>
            <a:r>
              <a:rPr lang="fr-FR" sz="1400" dirty="0">
                <a:latin typeface="Berlin Sans FB Demi" panose="020E0802020502020306" pitchFamily="34" charset="0"/>
              </a:rPr>
              <a:t>« A la découverte du monde ! ».</a:t>
            </a:r>
          </a:p>
          <a:p>
            <a:r>
              <a:rPr lang="fr-FR" sz="1400" dirty="0">
                <a:latin typeface="Berlin Sans FB Demi" panose="020E0802020502020306" pitchFamily="34" charset="0"/>
              </a:rPr>
              <a:t> A chaque période de vacances scolaire, nous déclinerons une zone climatique du monde avec notamment l’exploration dans les domaines:  du jeux, des pratiques culinaires, des activités sportives, des costumes et tenues traditionnelles, des langues (écritures…), des coutumes, de la faune et la flore, des danses traditionnelles ou culturelles, les histoires, des contes et légendes, de la culture (chant traditionnelles, dessins, théâtre…).</a:t>
            </a:r>
          </a:p>
          <a:p>
            <a:r>
              <a:rPr lang="fr-FR" sz="1400" dirty="0">
                <a:latin typeface="Berlin Sans FB Demi" panose="020E0802020502020306" pitchFamily="34" charset="0"/>
              </a:rPr>
              <a:t>Lors de ces vacances se sont les zones du monde au climat </a:t>
            </a:r>
            <a:r>
              <a:rPr lang="fr-FR" sz="1400" dirty="0" smtClean="0">
                <a:latin typeface="Berlin Sans FB Demi" panose="020E0802020502020306" pitchFamily="34" charset="0"/>
              </a:rPr>
              <a:t>tropical humide </a:t>
            </a:r>
            <a:r>
              <a:rPr lang="fr-FR" sz="1400" dirty="0">
                <a:latin typeface="Berlin Sans FB Demi" panose="020E0802020502020306" pitchFamily="34" charset="0"/>
              </a:rPr>
              <a:t>qui seront </a:t>
            </a:r>
            <a:r>
              <a:rPr lang="fr-FR" sz="1400" dirty="0" smtClean="0">
                <a:latin typeface="Berlin Sans FB Demi" panose="020E0802020502020306" pitchFamily="34" charset="0"/>
              </a:rPr>
              <a:t>découvert </a:t>
            </a:r>
            <a:r>
              <a:rPr lang="fr-FR" sz="1400" dirty="0" smtClean="0">
                <a:latin typeface="Berlin Sans FB Demi" panose="020E0802020502020306" pitchFamily="34" charset="0"/>
              </a:rPr>
              <a:t>et notamment l’Asie à travers le Japon ! </a:t>
            </a:r>
            <a:endParaRPr lang="fr-FR" sz="1400" dirty="0">
              <a:latin typeface="Berlin Sans FB Demi" panose="020E0802020502020306" pitchFamily="34" charset="0"/>
            </a:endParaRPr>
          </a:p>
        </p:txBody>
      </p:sp>
      <p:pic>
        <p:nvPicPr>
          <p:cNvPr id="20" name="Image 19"/>
          <p:cNvPicPr>
            <a:picLocks noChangeAspect="1"/>
          </p:cNvPicPr>
          <p:nvPr/>
        </p:nvPicPr>
        <p:blipFill>
          <a:blip r:embed="rId3" cstate="print">
            <a:extLst>
              <a:ext uri="{BEBA8EAE-BF5A-486C-A8C5-ECC9F3942E4B}">
                <a14:imgProps xmlns:a14="http://schemas.microsoft.com/office/drawing/2010/main">
                  <a14:imgLayer r:embed="rId4">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908758" y="4113854"/>
            <a:ext cx="1449472" cy="1353556"/>
          </a:xfrm>
          <a:prstGeom prst="rect">
            <a:avLst/>
          </a:prstGeom>
        </p:spPr>
      </p:pic>
      <p:pic>
        <p:nvPicPr>
          <p:cNvPr id="10" name="Image 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327872">
            <a:off x="9752574" y="-151713"/>
            <a:ext cx="1778679" cy="1785451"/>
          </a:xfrm>
          <a:prstGeom prst="rect">
            <a:avLst/>
          </a:prstGeom>
        </p:spPr>
      </p:pic>
      <p:pic>
        <p:nvPicPr>
          <p:cNvPr id="12" name="Image 11"/>
          <p:cNvPicPr>
            <a:picLocks noChangeAspect="1"/>
          </p:cNvPicPr>
          <p:nvPr/>
        </p:nvPicPr>
        <p:blipFill>
          <a:blip r:embed="rId7" cstate="print">
            <a:extLst>
              <a:ext uri="{BEBA8EAE-BF5A-486C-A8C5-ECC9F3942E4B}">
                <a14:imgProps xmlns:a14="http://schemas.microsoft.com/office/drawing/2010/main">
                  <a14:imgLayer r:embed="rId8">
                    <a14:imgEffect>
                      <a14:backgroundRemoval t="4242" b="94545" l="10000" r="90000">
                        <a14:foregroundMark x1="73636" y1="11818" x2="73636" y2="11818"/>
                        <a14:foregroundMark x1="23636" y1="78182" x2="23636" y2="78182"/>
                        <a14:foregroundMark x1="55455" y1="52121" x2="55455" y2="52121"/>
                      </a14:backgroundRemoval>
                    </a14:imgEffect>
                  </a14:imgLayer>
                </a14:imgProps>
              </a:ext>
              <a:ext uri="{28A0092B-C50C-407E-A947-70E740481C1C}">
                <a14:useLocalDpi xmlns:a14="http://schemas.microsoft.com/office/drawing/2010/main" val="0"/>
              </a:ext>
            </a:extLst>
          </a:blip>
          <a:stretch>
            <a:fillRect/>
          </a:stretch>
        </p:blipFill>
        <p:spPr>
          <a:xfrm>
            <a:off x="4632715" y="3976953"/>
            <a:ext cx="1029175" cy="918320"/>
          </a:xfrm>
          <a:prstGeom prst="rect">
            <a:avLst/>
          </a:prstGeom>
        </p:spPr>
      </p:pic>
      <p:pic>
        <p:nvPicPr>
          <p:cNvPr id="13" name="Image 12"/>
          <p:cNvPicPr>
            <a:picLocks noChangeAspect="1"/>
          </p:cNvPicPr>
          <p:nvPr/>
        </p:nvPicPr>
        <p:blipFill>
          <a:blip r:embed="rId9"/>
          <a:stretch>
            <a:fillRect/>
          </a:stretch>
        </p:blipFill>
        <p:spPr>
          <a:xfrm>
            <a:off x="10656798" y="5340350"/>
            <a:ext cx="1397180" cy="1347217"/>
          </a:xfrm>
          <a:prstGeom prst="rect">
            <a:avLst/>
          </a:prstGeom>
        </p:spPr>
      </p:pic>
    </p:spTree>
    <p:extLst>
      <p:ext uri="{BB962C8B-B14F-4D97-AF65-F5344CB8AC3E}">
        <p14:creationId xmlns:p14="http://schemas.microsoft.com/office/powerpoint/2010/main" val="14687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Jeudi</a:t>
            </a:r>
            <a:r>
              <a:rPr lang="fr-FR" sz="4000" b="1" dirty="0" smtClean="0">
                <a:solidFill>
                  <a:srgbClr val="FF0000"/>
                </a:solidFill>
                <a:effectLst>
                  <a:glow rad="342900">
                    <a:schemeClr val="bg1"/>
                  </a:glow>
                </a:effectLst>
                <a:latin typeface="Berlin Sans FB Demi" panose="020E0802020502020306" pitchFamily="34" charset="0"/>
              </a:rPr>
              <a:t> 18</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4284887183"/>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1800" kern="1200" dirty="0" smtClean="0">
                          <a:solidFill>
                            <a:schemeClr val="accent6">
                              <a:lumMod val="75000"/>
                            </a:schemeClr>
                          </a:solidFill>
                          <a:effectLst/>
                          <a:latin typeface="Berlin Sans FB Demi" panose="020E0802020502020306" pitchFamily="34" charset="0"/>
                          <a:ea typeface="+mn-ea"/>
                          <a:cs typeface="+mn-cs"/>
                        </a:rPr>
                        <a:t>Sortie à la médiathèque</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Sortie au Parc Pierre à </a:t>
                      </a:r>
                      <a:r>
                        <a:rPr lang="fr-FR" sz="1800" kern="1200" dirty="0" err="1" smtClean="0">
                          <a:solidFill>
                            <a:schemeClr val="accent1">
                              <a:lumMod val="75000"/>
                            </a:schemeClr>
                          </a:solidFill>
                          <a:effectLst/>
                          <a:latin typeface="Berlin Sans FB Demi" panose="020E0802020502020306" pitchFamily="34" charset="0"/>
                          <a:ea typeface="+mn-ea"/>
                          <a:cs typeface="+mn-cs"/>
                        </a:rPr>
                        <a:t>Sainte-Genviève-des-Bois</a:t>
                      </a: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endParaRPr lang="fr-FR" sz="1800" kern="1200" baseline="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endParaRPr lang="fr-FR" sz="1800" kern="1200" baseline="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r>
                        <a:rPr lang="fr-FR" sz="1800" kern="1200" dirty="0" smtClean="0">
                          <a:solidFill>
                            <a:srgbClr val="FF0000"/>
                          </a:solidFill>
                          <a:effectLst/>
                          <a:latin typeface="Berlin Sans FB Demi" panose="020E0802020502020306" pitchFamily="34" charset="0"/>
                          <a:ea typeface="+mn-ea"/>
                          <a:cs typeface="+mn-cs"/>
                        </a:rPr>
                        <a:t>Sortie</a:t>
                      </a:r>
                      <a:r>
                        <a:rPr lang="fr-FR" sz="1800" kern="1200" baseline="0" dirty="0" smtClean="0">
                          <a:solidFill>
                            <a:srgbClr val="FF0000"/>
                          </a:solidFill>
                          <a:effectLst/>
                          <a:latin typeface="Berlin Sans FB Demi" panose="020E0802020502020306" pitchFamily="34" charset="0"/>
                          <a:ea typeface="+mn-ea"/>
                          <a:cs typeface="+mn-cs"/>
                        </a:rPr>
                        <a:t> à la piscine municipale</a:t>
                      </a:r>
                    </a:p>
                    <a:p>
                      <a:r>
                        <a:rPr lang="fr-FR" sz="1800" kern="1200" dirty="0" smtClean="0">
                          <a:solidFill>
                            <a:schemeClr val="dk1"/>
                          </a:solidFill>
                          <a:effectLst/>
                          <a:latin typeface="+mn-lt"/>
                          <a:ea typeface="+mn-ea"/>
                          <a:cs typeface="+mn-cs"/>
                        </a:rPr>
                        <a:t> </a:t>
                      </a: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Création d’un drapeau japonais</a:t>
                      </a: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31042461"/>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800" kern="1200" dirty="0" smtClean="0">
                        <a:solidFill>
                          <a:schemeClr val="dk1"/>
                        </a:solidFill>
                        <a:effectLst/>
                        <a:latin typeface="+mn-lt"/>
                        <a:ea typeface="+mn-ea"/>
                        <a:cs typeface="+mn-cs"/>
                      </a:endParaRPr>
                    </a:p>
                    <a:p>
                      <a:pPr algn="ctr">
                        <a:spcAft>
                          <a:spcPts val="0"/>
                        </a:spcAft>
                      </a:pPr>
                      <a:r>
                        <a:rPr lang="fr-FR" sz="1800" kern="1200" dirty="0" smtClean="0">
                          <a:solidFill>
                            <a:schemeClr val="accent6">
                              <a:lumMod val="75000"/>
                            </a:schemeClr>
                          </a:solidFill>
                          <a:effectLst/>
                          <a:latin typeface="Berlin Sans FB Demi" panose="020E0802020502020306" pitchFamily="34" charset="0"/>
                          <a:ea typeface="+mn-ea"/>
                          <a:cs typeface="+mn-cs"/>
                        </a:rPr>
                        <a:t>Jeu sportif:</a:t>
                      </a:r>
                    </a:p>
                    <a:p>
                      <a:pPr algn="ctr">
                        <a:spcAft>
                          <a:spcPts val="0"/>
                        </a:spcAft>
                      </a:pPr>
                      <a:r>
                        <a:rPr lang="fr-FR" sz="1800" kern="1200" dirty="0" smtClean="0">
                          <a:solidFill>
                            <a:schemeClr val="accent6">
                              <a:lumMod val="75000"/>
                            </a:schemeClr>
                          </a:solidFill>
                          <a:effectLst/>
                          <a:latin typeface="Berlin Sans FB Demi" panose="020E0802020502020306" pitchFamily="34" charset="0"/>
                          <a:ea typeface="+mn-ea"/>
                          <a:cs typeface="+mn-cs"/>
                        </a:rPr>
                        <a:t>Parcours impérial</a:t>
                      </a:r>
                      <a:endParaRPr lang="fr-FR" sz="12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Création de masque de </a:t>
                      </a: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dragon </a:t>
                      </a:r>
                      <a:endParaRPr lang="fr-FR" sz="1800" kern="150" dirty="0" smtClean="0">
                        <a:solidFill>
                          <a:schemeClr val="accent1">
                            <a:lumMod val="75000"/>
                          </a:schemeClr>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spcAft>
                          <a:spcPts val="0"/>
                        </a:spcAft>
                      </a:pPr>
                      <a:r>
                        <a:rPr lang="fr-FR" sz="1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Sortie au </a:t>
                      </a:r>
                      <a:r>
                        <a:rPr lang="fr-FR" sz="180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Parc</a:t>
                      </a:r>
                      <a:r>
                        <a:rPr lang="fr-FR" sz="1800" baseline="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 de l’hôtel-de-ville</a:t>
                      </a:r>
                      <a:endParaRPr lang="fr-FR" sz="18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10" name="Image 9"/>
          <p:cNvPicPr>
            <a:picLocks noChangeAspect="1"/>
          </p:cNvPicPr>
          <p:nvPr/>
        </p:nvPicPr>
        <p:blipFill>
          <a:blip r:embed="rId9" cstate="print">
            <a:extLst>
              <a:ext uri="{BEBA8EAE-BF5A-486C-A8C5-ECC9F3942E4B}">
                <a14:imgProps xmlns:a14="http://schemas.microsoft.com/office/drawing/2010/main">
                  <a14:imgLayer r:embed="rId10">
                    <a14:imgEffect>
                      <a14:backgroundRemoval t="3041" b="95946" l="4242" r="96667"/>
                    </a14:imgEffect>
                  </a14:imgLayer>
                </a14:imgProps>
              </a:ext>
              <a:ext uri="{28A0092B-C50C-407E-A947-70E740481C1C}">
                <a14:useLocalDpi xmlns:a14="http://schemas.microsoft.com/office/drawing/2010/main" val="0"/>
              </a:ext>
            </a:extLst>
          </a:blip>
          <a:stretch>
            <a:fillRect/>
          </a:stretch>
        </p:blipFill>
        <p:spPr>
          <a:xfrm>
            <a:off x="8285287" y="5029937"/>
            <a:ext cx="2171419" cy="1604512"/>
          </a:xfrm>
          <a:prstGeom prst="rect">
            <a:avLst/>
          </a:prstGeom>
        </p:spPr>
      </p:pic>
      <p:pic>
        <p:nvPicPr>
          <p:cNvPr id="2" name="Image 1"/>
          <p:cNvPicPr>
            <a:picLocks noChangeAspect="1"/>
          </p:cNvPicPr>
          <p:nvPr/>
        </p:nvPicPr>
        <p:blipFill>
          <a:blip r:embed="rId11" cstate="print">
            <a:extLst>
              <a:ext uri="{BEBA8EAE-BF5A-486C-A8C5-ECC9F3942E4B}">
                <a14:imgProps xmlns:a14="http://schemas.microsoft.com/office/drawing/2010/main">
                  <a14:imgLayer r:embed="rId12">
                    <a14:imgEffect>
                      <a14:backgroundRemoval t="2429" b="95429" l="3156" r="97176">
                        <a14:foregroundMark x1="20432" y1="76571" x2="8306" y2="90857"/>
                        <a14:foregroundMark x1="16611" y1="77857" x2="22757" y2="82714"/>
                        <a14:foregroundMark x1="9967" y1="82000" x2="21429" y2="85571"/>
                        <a14:foregroundMark x1="18937" y1="85286" x2="16611" y2="89714"/>
                        <a14:foregroundMark x1="14784" y1="85143" x2="13787" y2="90571"/>
                        <a14:foregroundMark x1="87209" y1="3571" x2="85880" y2="25857"/>
                        <a14:foregroundMark x1="87542" y1="14857" x2="94186" y2="20143"/>
                        <a14:foregroundMark x1="50664" y1="62857" x2="56478" y2="62286"/>
                      </a14:backgroundRemoval>
                    </a14:imgEffect>
                  </a14:imgLayer>
                </a14:imgProps>
              </a:ext>
              <a:ext uri="{28A0092B-C50C-407E-A947-70E740481C1C}">
                <a14:useLocalDpi xmlns:a14="http://schemas.microsoft.com/office/drawing/2010/main" val="0"/>
              </a:ext>
            </a:extLst>
          </a:blip>
          <a:stretch>
            <a:fillRect/>
          </a:stretch>
        </p:blipFill>
        <p:spPr>
          <a:xfrm>
            <a:off x="2718262" y="1878676"/>
            <a:ext cx="1596043" cy="1856771"/>
          </a:xfrm>
          <a:prstGeom prst="rect">
            <a:avLst/>
          </a:prstGeom>
        </p:spPr>
      </p:pic>
      <p:pic>
        <p:nvPicPr>
          <p:cNvPr id="4" name="Image 3"/>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9963" r="97026">
                        <a14:foregroundMark x1="37100" y1="28817" x2="37100" y2="28817"/>
                        <a14:backgroundMark x1="33680" y1="28817" x2="34572" y2="46129"/>
                        <a14:backgroundMark x1="61933" y1="29247" x2="62156" y2="32366"/>
                        <a14:backgroundMark x1="57175" y1="45914" x2="64907" y2="54624"/>
                      </a14:backgroundRemoval>
                    </a14:imgEffect>
                  </a14:imgLayer>
                </a14:imgProps>
              </a:ext>
              <a:ext uri="{28A0092B-C50C-407E-A947-70E740481C1C}">
                <a14:useLocalDpi xmlns:a14="http://schemas.microsoft.com/office/drawing/2010/main" val="0"/>
              </a:ext>
            </a:extLst>
          </a:blip>
          <a:stretch>
            <a:fillRect/>
          </a:stretch>
        </p:blipFill>
        <p:spPr>
          <a:xfrm>
            <a:off x="2452254" y="5133508"/>
            <a:ext cx="2128058" cy="1480974"/>
          </a:xfrm>
          <a:prstGeom prst="rect">
            <a:avLst/>
          </a:prstGeom>
        </p:spPr>
      </p:pic>
      <p:pic>
        <p:nvPicPr>
          <p:cNvPr id="5" name="Image 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24479" y1="34063" x2="24479" y2="34063"/>
                      </a14:backgroundRemoval>
                    </a14:imgEffect>
                  </a14:imgLayer>
                </a14:imgProps>
              </a:ext>
              <a:ext uri="{28A0092B-C50C-407E-A947-70E740481C1C}">
                <a14:useLocalDpi xmlns:a14="http://schemas.microsoft.com/office/drawing/2010/main" val="0"/>
              </a:ext>
            </a:extLst>
          </a:blip>
          <a:stretch>
            <a:fillRect/>
          </a:stretch>
        </p:blipFill>
        <p:spPr>
          <a:xfrm>
            <a:off x="8429106" y="1640059"/>
            <a:ext cx="1753986" cy="1827809"/>
          </a:xfrm>
          <a:prstGeom prst="rect">
            <a:avLst/>
          </a:prstGeom>
        </p:spPr>
      </p:pic>
      <p:pic>
        <p:nvPicPr>
          <p:cNvPr id="7" name="Image 6"/>
          <p:cNvPicPr>
            <a:picLocks noChangeAspect="1"/>
          </p:cNvPicPr>
          <p:nvPr/>
        </p:nvPicPr>
        <p:blipFill>
          <a:blip r:embed="rId17" cstate="print">
            <a:extLst>
              <a:ext uri="{BEBA8EAE-BF5A-486C-A8C5-ECC9F3942E4B}">
                <a14:imgProps xmlns:a14="http://schemas.microsoft.com/office/drawing/2010/main">
                  <a14:imgLayer r:embed="rId18">
                    <a14:imgEffect>
                      <a14:backgroundRemoval t="10000" b="93000" l="10000" r="90000">
                        <a14:foregroundMark x1="56333" y1="23333" x2="55500" y2="23333"/>
                        <a14:foregroundMark x1="64333" y1="23000" x2="64500" y2="23000"/>
                      </a14:backgroundRemoval>
                    </a14:imgEffect>
                  </a14:imgLayer>
                </a14:imgProps>
              </a:ext>
              <a:ext uri="{28A0092B-C50C-407E-A947-70E740481C1C}">
                <a14:useLocalDpi xmlns:a14="http://schemas.microsoft.com/office/drawing/2010/main" val="0"/>
              </a:ext>
            </a:extLst>
          </a:blip>
          <a:stretch>
            <a:fillRect/>
          </a:stretch>
        </p:blipFill>
        <p:spPr>
          <a:xfrm>
            <a:off x="5601405" y="5092680"/>
            <a:ext cx="1728355" cy="1541769"/>
          </a:xfrm>
          <a:prstGeom prst="rect">
            <a:avLst/>
          </a:prstGeom>
        </p:spPr>
      </p:pic>
      <p:pic>
        <p:nvPicPr>
          <p:cNvPr id="13" name="Image 12"/>
          <p:cNvPicPr>
            <a:picLocks noChangeAspect="1"/>
          </p:cNvPicPr>
          <p:nvPr/>
        </p:nvPicPr>
        <p:blipFill>
          <a:blip r:embed="rId9" cstate="print">
            <a:extLst>
              <a:ext uri="{BEBA8EAE-BF5A-486C-A8C5-ECC9F3942E4B}">
                <a14:imgProps xmlns:a14="http://schemas.microsoft.com/office/drawing/2010/main">
                  <a14:imgLayer r:embed="rId10">
                    <a14:imgEffect>
                      <a14:backgroundRemoval t="3041" b="95946" l="4242" r="96667"/>
                    </a14:imgEffect>
                  </a14:imgLayer>
                </a14:imgProps>
              </a:ext>
              <a:ext uri="{28A0092B-C50C-407E-A947-70E740481C1C}">
                <a14:useLocalDpi xmlns:a14="http://schemas.microsoft.com/office/drawing/2010/main" val="0"/>
              </a:ext>
            </a:extLst>
          </a:blip>
          <a:stretch>
            <a:fillRect/>
          </a:stretch>
        </p:blipFill>
        <p:spPr>
          <a:xfrm>
            <a:off x="5371661" y="2126025"/>
            <a:ext cx="2171419" cy="1604512"/>
          </a:xfrm>
          <a:prstGeom prst="rect">
            <a:avLst/>
          </a:prstGeom>
        </p:spPr>
      </p:pic>
    </p:spTree>
    <p:extLst>
      <p:ext uri="{BB962C8B-B14F-4D97-AF65-F5344CB8AC3E}">
        <p14:creationId xmlns:p14="http://schemas.microsoft.com/office/powerpoint/2010/main" val="302371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Vendredi</a:t>
            </a:r>
            <a:r>
              <a:rPr lang="fr-FR" sz="4000" b="1" dirty="0" smtClean="0">
                <a:solidFill>
                  <a:srgbClr val="FF0000"/>
                </a:solidFill>
                <a:effectLst>
                  <a:glow rad="342900">
                    <a:schemeClr val="bg1"/>
                  </a:glow>
                </a:effectLst>
                <a:latin typeface="Berlin Sans FB Demi" panose="020E0802020502020306" pitchFamily="34" charset="0"/>
              </a:rPr>
              <a:t> 19</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91316945"/>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3600" b="1" kern="1200" dirty="0" smtClean="0">
                          <a:solidFill>
                            <a:schemeClr val="dk1"/>
                          </a:solidFill>
                          <a:effectLst/>
                          <a:latin typeface="Berlin Sans FB Demi" panose="020E0802020502020306" pitchFamily="34" charset="0"/>
                          <a:ea typeface="+mn-ea"/>
                          <a:cs typeface="+mn-cs"/>
                        </a:rPr>
                        <a:t>Grand jeu:</a:t>
                      </a:r>
                    </a:p>
                    <a:p>
                      <a:pPr algn="ctr">
                        <a:spcAft>
                          <a:spcPts val="0"/>
                        </a:spcAft>
                      </a:pPr>
                      <a:r>
                        <a:rPr lang="fr-FR" sz="3600" b="1" kern="1200" dirty="0" smtClean="0">
                          <a:solidFill>
                            <a:schemeClr val="dk1"/>
                          </a:solidFill>
                          <a:effectLst/>
                          <a:latin typeface="Berlin Sans FB Demi" panose="020E0802020502020306" pitchFamily="34" charset="0"/>
                          <a:ea typeface="+mn-ea"/>
                          <a:cs typeface="+mn-cs"/>
                        </a:rPr>
                        <a:t>La</a:t>
                      </a:r>
                      <a:r>
                        <a:rPr lang="fr-FR" sz="3600" b="1" kern="1200" baseline="0" dirty="0" smtClean="0">
                          <a:solidFill>
                            <a:schemeClr val="dk1"/>
                          </a:solidFill>
                          <a:effectLst/>
                          <a:latin typeface="Berlin Sans FB Demi" panose="020E0802020502020306" pitchFamily="34" charset="0"/>
                          <a:ea typeface="+mn-ea"/>
                          <a:cs typeface="+mn-cs"/>
                        </a:rPr>
                        <a:t> quête </a:t>
                      </a:r>
                      <a:r>
                        <a:rPr lang="fr-FR" sz="3600" b="1" kern="1200" dirty="0" smtClean="0">
                          <a:solidFill>
                            <a:schemeClr val="dk1"/>
                          </a:solidFill>
                          <a:effectLst/>
                          <a:latin typeface="Berlin Sans FB Demi" panose="020E0802020502020306" pitchFamily="34" charset="0"/>
                          <a:ea typeface="+mn-ea"/>
                          <a:cs typeface="+mn-cs"/>
                        </a:rPr>
                        <a:t>des Samouraïs</a:t>
                      </a:r>
                      <a:endParaRPr lang="fr-FR" sz="3600" baseline="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endParaRPr lang="fr-FR" sz="1800" dirty="0" smtClean="0">
                        <a:solidFill>
                          <a:srgbClr val="7030A0"/>
                        </a:solidFill>
                        <a:effectLst/>
                        <a:latin typeface="+mn-lt"/>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4000" baseline="0" dirty="0" smtClean="0">
                        <a:solidFill>
                          <a:schemeClr val="accent6">
                            <a:lumMod val="50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endParaRPr lang="fr-FR" sz="1800" dirty="0" smtClean="0">
                        <a:solidFill>
                          <a:schemeClr val="accent6">
                            <a:lumMod val="50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286272230"/>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200" dirty="0" smtClean="0">
                        <a:solidFill>
                          <a:srgbClr val="C00000"/>
                        </a:solidFill>
                        <a:effectLst/>
                        <a:latin typeface="Times New Roman"/>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5400" kern="150" dirty="0" smtClean="0">
                        <a:solidFill>
                          <a:srgbClr val="C00000"/>
                        </a:solidFill>
                        <a:effectLst/>
                        <a:latin typeface="Berlin Sans FB Demi" panose="020E0802020502020306" pitchFamily="34" charset="0"/>
                      </a:endParaRPr>
                    </a:p>
                    <a:p>
                      <a:pPr algn="ctr">
                        <a:spcAft>
                          <a:spcPts val="0"/>
                        </a:spcAft>
                      </a:pPr>
                      <a:endParaRPr lang="fr-FR" sz="5400" kern="150" dirty="0" smtClean="0">
                        <a:solidFill>
                          <a:srgbClr val="C00000"/>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000" b="1" kern="1200" dirty="0" smtClean="0">
                          <a:solidFill>
                            <a:srgbClr val="C00000"/>
                          </a:solidFill>
                          <a:effectLst/>
                          <a:latin typeface="Berlin Sans FB Demi" panose="020E0802020502020306" pitchFamily="34" charset="0"/>
                          <a:ea typeface="+mn-ea"/>
                          <a:cs typeface="+mn-cs"/>
                        </a:rPr>
                        <a:t>La fête des lanternes</a:t>
                      </a:r>
                      <a:endParaRPr lang="fr-FR" sz="4000" kern="150" dirty="0" smtClean="0">
                        <a:solidFill>
                          <a:srgbClr val="C00000"/>
                        </a:solidFill>
                        <a:effectLst/>
                        <a:latin typeface="Berlin Sans FB Demi" panose="020E0802020502020306" pitchFamily="34" charset="0"/>
                      </a:endParaRPr>
                    </a:p>
                    <a:p>
                      <a:pPr algn="ctr">
                        <a:spcAft>
                          <a:spcPts val="0"/>
                        </a:spcAft>
                      </a:pPr>
                      <a:endParaRPr lang="fr-FR" sz="1800" dirty="0" smtClean="0">
                        <a:solidFill>
                          <a:schemeClr val="accent6">
                            <a:lumMod val="50000"/>
                          </a:schemeClr>
                        </a:solidFill>
                        <a:effectLst/>
                        <a:latin typeface="+mn-lt"/>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2" name="Image 1"/>
          <p:cNvPicPr>
            <a:picLocks noChangeAspect="1"/>
          </p:cNvPicPr>
          <p:nvPr/>
        </p:nvPicPr>
        <p:blipFill>
          <a:blip r:embed="rId9" cstate="print">
            <a:extLst>
              <a:ext uri="{BEBA8EAE-BF5A-486C-A8C5-ECC9F3942E4B}">
                <a14:imgProps xmlns:a14="http://schemas.microsoft.com/office/drawing/2010/main">
                  <a14:imgLayer r:embed="rId10">
                    <a14:imgEffect>
                      <a14:backgroundRemoval t="1194" b="95522" l="1634" r="99673">
                        <a14:foregroundMark x1="8660" y1="5672" x2="8497" y2="73433"/>
                        <a14:foregroundMark x1="41503" y1="4179" x2="41176" y2="39403"/>
                        <a14:foregroundMark x1="57516" y1="36119" x2="58007" y2="73134"/>
                        <a14:foregroundMark x1="73366" y1="18806" x2="74346" y2="51642"/>
                        <a14:foregroundMark x1="89379" y1="43881" x2="88889" y2="87164"/>
                        <a14:foregroundMark x1="73693" y1="54030" x2="73366" y2="73134"/>
                        <a14:foregroundMark x1="57516" y1="78806" x2="57353" y2="93134"/>
                        <a14:foregroundMark x1="88399" y1="1194" x2="88399" y2="38507"/>
                        <a14:foregroundMark x1="73039" y1="2090" x2="73203" y2="15224"/>
                        <a14:foregroundMark x1="57190" y1="1791" x2="57190" y2="36418"/>
                        <a14:foregroundMark x1="25000" y1="1791" x2="25000" y2="41194"/>
                        <a14:foregroundMark x1="8660" y1="1493" x2="8660" y2="7164"/>
                        <a14:foregroundMark x1="41667" y1="46567" x2="41667" y2="60000"/>
                        <a14:foregroundMark x1="8660" y1="75522" x2="8660" y2="79701"/>
                        <a14:foregroundMark x1="41667" y1="60597" x2="41340" y2="63582"/>
                        <a14:foregroundMark x1="42647" y1="62090" x2="43301" y2="63284"/>
                        <a14:foregroundMark x1="57353" y1="76119" x2="57353" y2="77612"/>
                        <a14:foregroundMark x1="41013" y1="10149" x2="37255" y2="14328"/>
                        <a14:foregroundMark x1="42974" y1="11642" x2="46895" y2="15821"/>
                        <a14:backgroundMark x1="39216" y1="14925" x2="39216" y2="14925"/>
                      </a14:backgroundRemoval>
                    </a14:imgEffect>
                  </a14:imgLayer>
                </a14:imgProps>
              </a:ext>
              <a:ext uri="{28A0092B-C50C-407E-A947-70E740481C1C}">
                <a14:useLocalDpi xmlns:a14="http://schemas.microsoft.com/office/drawing/2010/main" val="0"/>
              </a:ext>
            </a:extLst>
          </a:blip>
          <a:stretch>
            <a:fillRect/>
          </a:stretch>
        </p:blipFill>
        <p:spPr>
          <a:xfrm>
            <a:off x="1845426" y="4152772"/>
            <a:ext cx="6573060" cy="2522505"/>
          </a:xfrm>
          <a:prstGeom prst="rect">
            <a:avLst/>
          </a:prstGeom>
        </p:spPr>
      </p:pic>
      <p:pic>
        <p:nvPicPr>
          <p:cNvPr id="4" name="Image 3"/>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62696" y="995559"/>
            <a:ext cx="3494280" cy="3157213"/>
          </a:xfrm>
          <a:prstGeom prst="rect">
            <a:avLst/>
          </a:prstGeom>
        </p:spPr>
      </p:pic>
      <p:pic>
        <p:nvPicPr>
          <p:cNvPr id="13" name="Image 12"/>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27420" y="1645324"/>
            <a:ext cx="3091853" cy="2438902"/>
          </a:xfrm>
          <a:prstGeom prst="rect">
            <a:avLst/>
          </a:prstGeom>
        </p:spPr>
      </p:pic>
      <p:pic>
        <p:nvPicPr>
          <p:cNvPr id="14" name="Image 13"/>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91598" y="1378195"/>
            <a:ext cx="3091853" cy="2774577"/>
          </a:xfrm>
          <a:prstGeom prst="rect">
            <a:avLst/>
          </a:prstGeom>
        </p:spPr>
      </p:pic>
      <p:pic>
        <p:nvPicPr>
          <p:cNvPr id="15" name="Image 14"/>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37444" y="1543275"/>
            <a:ext cx="3091853" cy="2601115"/>
          </a:xfrm>
          <a:prstGeom prst="rect">
            <a:avLst/>
          </a:prstGeom>
        </p:spPr>
      </p:pic>
    </p:spTree>
    <p:extLst>
      <p:ext uri="{BB962C8B-B14F-4D97-AF65-F5344CB8AC3E}">
        <p14:creationId xmlns:p14="http://schemas.microsoft.com/office/powerpoint/2010/main" val="220933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Lundi </a:t>
            </a:r>
            <a:r>
              <a:rPr lang="fr-FR" sz="4000" b="1" dirty="0" smtClean="0">
                <a:solidFill>
                  <a:srgbClr val="FF0000"/>
                </a:solidFill>
                <a:effectLst>
                  <a:glow rad="342900">
                    <a:schemeClr val="bg1"/>
                  </a:glow>
                </a:effectLst>
                <a:latin typeface="Berlin Sans FB Demi" panose="020E0802020502020306" pitchFamily="34" charset="0"/>
              </a:rPr>
              <a:t>8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031129653"/>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Réalisation</a:t>
                      </a:r>
                      <a:r>
                        <a:rPr lang="fr-FR" sz="1800" baseline="0" dirty="0" smtClean="0">
                          <a:solidFill>
                            <a:schemeClr val="accent6">
                              <a:lumMod val="75000"/>
                            </a:schemeClr>
                          </a:solidFill>
                          <a:effectLst/>
                          <a:latin typeface="Berlin Sans FB Demi" panose="020E0802020502020306" pitchFamily="34" charset="0"/>
                          <a:ea typeface="Times New Roman"/>
                        </a:rPr>
                        <a:t> d’un cerisier japonais</a:t>
                      </a: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6">
                              <a:lumMod val="75000"/>
                            </a:schemeClr>
                          </a:solidFill>
                          <a:effectLst/>
                          <a:latin typeface="Berlin Sans FB Demi" panose="020E0802020502020306" pitchFamily="34" charset="0"/>
                          <a:ea typeface="Times New Roman"/>
                        </a:rPr>
                        <a:t>Mélodie nippon</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baseline="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Fabrication d’un drapeau japonais</a:t>
                      </a: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Création d’un éventail japonais</a:t>
                      </a:r>
                      <a:endParaRPr lang="fr-FR" sz="1800" baseline="0" dirty="0" smtClean="0">
                        <a:solidFill>
                          <a:schemeClr val="accent1">
                            <a:lumMod val="75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Création d’un éventail coloré</a:t>
                      </a: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Fabrication de masque ninja</a:t>
                      </a: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Parcours</a:t>
                      </a:r>
                      <a:r>
                        <a:rPr lang="fr-FR" sz="1800" baseline="0" dirty="0" smtClean="0">
                          <a:solidFill>
                            <a:srgbClr val="FF0000"/>
                          </a:solidFill>
                          <a:effectLst/>
                          <a:latin typeface="Berlin Sans FB Demi" panose="020E0802020502020306" pitchFamily="34" charset="0"/>
                          <a:ea typeface="Times New Roman"/>
                        </a:rPr>
                        <a:t> du ninja</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261036014"/>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200" dirty="0" smtClean="0">
                        <a:solidFill>
                          <a:schemeClr val="accent6">
                            <a:lumMod val="50000"/>
                          </a:schemeClr>
                        </a:solidFill>
                        <a:effectLst/>
                        <a:latin typeface="Times New Roman"/>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Ninja Rolls !</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50" dirty="0" smtClean="0">
                        <a:solidFill>
                          <a:schemeClr val="accent6">
                            <a:lumMod val="50000"/>
                          </a:schemeClr>
                        </a:solidFill>
                        <a:effectLst/>
                      </a:endParaRPr>
                    </a:p>
                    <a:p>
                      <a:pPr algn="ctr">
                        <a:spcAft>
                          <a:spcPts val="0"/>
                        </a:spcAft>
                      </a:pPr>
                      <a:r>
                        <a:rPr lang="fr-FR" sz="1800" kern="150" dirty="0" smtClean="0">
                          <a:solidFill>
                            <a:schemeClr val="accent1">
                              <a:lumMod val="75000"/>
                            </a:schemeClr>
                          </a:solidFill>
                          <a:effectLst/>
                          <a:latin typeface="Berlin Sans FB Demi" panose="020E0802020502020306" pitchFamily="34" charset="0"/>
                        </a:rPr>
                        <a:t>Jeu</a:t>
                      </a:r>
                      <a:r>
                        <a:rPr lang="fr-FR" sz="1800" kern="150" baseline="0" dirty="0" smtClean="0">
                          <a:solidFill>
                            <a:schemeClr val="accent1">
                              <a:lumMod val="75000"/>
                            </a:schemeClr>
                          </a:solidFill>
                          <a:effectLst/>
                          <a:latin typeface="Berlin Sans FB Demi" panose="020E0802020502020306" pitchFamily="34" charset="0"/>
                        </a:rPr>
                        <a:t> sportif:</a:t>
                      </a:r>
                    </a:p>
                    <a:p>
                      <a:pPr algn="ctr">
                        <a:spcAft>
                          <a:spcPts val="0"/>
                        </a:spcAft>
                      </a:pPr>
                      <a:r>
                        <a:rPr lang="fr-FR" sz="1800" kern="150" baseline="0" dirty="0" smtClean="0">
                          <a:solidFill>
                            <a:schemeClr val="accent1">
                              <a:lumMod val="75000"/>
                            </a:schemeClr>
                          </a:solidFill>
                          <a:effectLst/>
                          <a:latin typeface="Berlin Sans FB Demi" panose="020E0802020502020306" pitchFamily="34" charset="0"/>
                        </a:rPr>
                        <a:t>Les ninjas de Tokyo</a:t>
                      </a:r>
                      <a:endParaRPr lang="fr-FR" sz="1800" kern="150" dirty="0" smtClean="0">
                        <a:solidFill>
                          <a:schemeClr val="accent1">
                            <a:lumMod val="75000"/>
                          </a:schemeClr>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Sortie</a:t>
                      </a:r>
                      <a:r>
                        <a:rPr lang="fr-FR" sz="1800" baseline="0" dirty="0" smtClean="0">
                          <a:solidFill>
                            <a:srgbClr val="FF0000"/>
                          </a:solidFill>
                          <a:effectLst/>
                          <a:latin typeface="Berlin Sans FB Demi" panose="020E0802020502020306" pitchFamily="34" charset="0"/>
                          <a:ea typeface="Times New Roman"/>
                        </a:rPr>
                        <a:t> au Parc de l’hôtel-de-ville</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2" name="Image 1"/>
          <p:cNvPicPr>
            <a:picLocks noChangeAspect="1"/>
          </p:cNvPicPr>
          <p:nvPr/>
        </p:nvPicPr>
        <p:blipFill>
          <a:blip r:embed="rId9" cstate="print">
            <a:extLst>
              <a:ext uri="{BEBA8EAE-BF5A-486C-A8C5-ECC9F3942E4B}">
                <a14:imgProps xmlns:a14="http://schemas.microsoft.com/office/drawing/2010/main">
                  <a14:imgLayer r:embed="rId10">
                    <a14:imgEffect>
                      <a14:backgroundRemoval t="3041" b="95946" l="4242" r="96667"/>
                    </a14:imgEffect>
                  </a14:imgLayer>
                </a14:imgProps>
              </a:ext>
              <a:ext uri="{28A0092B-C50C-407E-A947-70E740481C1C}">
                <a14:useLocalDpi xmlns:a14="http://schemas.microsoft.com/office/drawing/2010/main" val="0"/>
              </a:ext>
            </a:extLst>
          </a:blip>
          <a:stretch>
            <a:fillRect/>
          </a:stretch>
        </p:blipFill>
        <p:spPr>
          <a:xfrm>
            <a:off x="8285287" y="5029937"/>
            <a:ext cx="2171419" cy="1604512"/>
          </a:xfrm>
          <a:prstGeom prst="rect">
            <a:avLst/>
          </a:prstGeom>
        </p:spPr>
      </p:pic>
      <p:pic>
        <p:nvPicPr>
          <p:cNvPr id="4" name="Image 3"/>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foregroundMark x1="40000" y1="17111" x2="40000" y2="17111"/>
                      </a14:backgroundRemoval>
                    </a14:imgEffect>
                  </a14:imgLayer>
                </a14:imgProps>
              </a:ext>
              <a:ext uri="{28A0092B-C50C-407E-A947-70E740481C1C}">
                <a14:useLocalDpi xmlns:a14="http://schemas.microsoft.com/office/drawing/2010/main" val="0"/>
              </a:ext>
            </a:extLst>
          </a:blip>
          <a:stretch>
            <a:fillRect/>
          </a:stretch>
        </p:blipFill>
        <p:spPr>
          <a:xfrm>
            <a:off x="3009207" y="4593507"/>
            <a:ext cx="3075709" cy="2338474"/>
          </a:xfrm>
          <a:prstGeom prst="rect">
            <a:avLst/>
          </a:prstGeom>
        </p:spPr>
      </p:pic>
      <p:pic>
        <p:nvPicPr>
          <p:cNvPr id="13" name="Imag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98916" y="3138670"/>
            <a:ext cx="631768" cy="610369"/>
          </a:xfrm>
          <a:prstGeom prst="rect">
            <a:avLst/>
          </a:prstGeom>
        </p:spPr>
      </p:pic>
      <p:pic>
        <p:nvPicPr>
          <p:cNvPr id="14" name="Image 13"/>
          <p:cNvPicPr>
            <a:picLocks noChangeAspect="1"/>
          </p:cNvPicPr>
          <p:nvPr/>
        </p:nvPicPr>
        <p:blipFill>
          <a:blip r:embed="rId14" cstate="print">
            <a:extLst>
              <a:ext uri="{BEBA8EAE-BF5A-486C-A8C5-ECC9F3942E4B}">
                <a14:imgProps xmlns:a14="http://schemas.microsoft.com/office/drawing/2010/main">
                  <a14:imgLayer r:embed="rId15">
                    <a14:imgEffect>
                      <a14:backgroundRemoval t="1000" b="90000" l="10000" r="90000"/>
                    </a14:imgEffect>
                  </a14:imgLayer>
                </a14:imgProps>
              </a:ext>
              <a:ext uri="{28A0092B-C50C-407E-A947-70E740481C1C}">
                <a14:useLocalDpi xmlns:a14="http://schemas.microsoft.com/office/drawing/2010/main" val="0"/>
              </a:ext>
            </a:extLst>
          </a:blip>
          <a:stretch>
            <a:fillRect/>
          </a:stretch>
        </p:blipFill>
        <p:spPr>
          <a:xfrm>
            <a:off x="5491209" y="2967252"/>
            <a:ext cx="1803861" cy="1929649"/>
          </a:xfrm>
          <a:prstGeom prst="rect">
            <a:avLst/>
          </a:prstGeom>
        </p:spPr>
      </p:pic>
    </p:spTree>
    <p:extLst>
      <p:ext uri="{BB962C8B-B14F-4D97-AF65-F5344CB8AC3E}">
        <p14:creationId xmlns:p14="http://schemas.microsoft.com/office/powerpoint/2010/main" val="192345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Mardi</a:t>
            </a:r>
            <a:r>
              <a:rPr lang="fr-FR" sz="4000" b="1" dirty="0" smtClean="0">
                <a:solidFill>
                  <a:srgbClr val="FF0000"/>
                </a:solidFill>
                <a:effectLst>
                  <a:glow rad="342900">
                    <a:schemeClr val="bg1"/>
                  </a:glow>
                </a:effectLst>
                <a:latin typeface="Berlin Sans FB Demi" panose="020E0802020502020306" pitchFamily="34" charset="0"/>
              </a:rPr>
              <a:t> </a:t>
            </a:r>
            <a:r>
              <a:rPr lang="fr-FR" sz="4000" b="1" dirty="0">
                <a:solidFill>
                  <a:srgbClr val="FF0000"/>
                </a:solidFill>
                <a:effectLst>
                  <a:glow rad="342900">
                    <a:schemeClr val="bg1"/>
                  </a:glow>
                </a:effectLst>
                <a:latin typeface="Berlin Sans FB Demi" panose="020E0802020502020306" pitchFamily="34" charset="0"/>
              </a:rPr>
              <a:t>9</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1793686498"/>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Création</a:t>
                      </a:r>
                      <a:r>
                        <a:rPr lang="fr-FR" sz="1800" baseline="0" dirty="0" smtClean="0">
                          <a:solidFill>
                            <a:schemeClr val="accent6">
                              <a:lumMod val="75000"/>
                            </a:schemeClr>
                          </a:solidFill>
                          <a:effectLst/>
                          <a:latin typeface="Berlin Sans FB Demi" panose="020E0802020502020306" pitchFamily="34" charset="0"/>
                          <a:ea typeface="Times New Roman"/>
                        </a:rPr>
                        <a:t> d’un sumotori</a:t>
                      </a: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6">
                              <a:lumMod val="75000"/>
                            </a:schemeClr>
                          </a:solidFill>
                          <a:effectLst/>
                          <a:latin typeface="Berlin Sans FB Demi" panose="020E0802020502020306" pitchFamily="34" charset="0"/>
                          <a:ea typeface="Times New Roman"/>
                        </a:rPr>
                        <a:t>Réalisation d’un panda</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baseline="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Création d’un tableau du dragon</a:t>
                      </a: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Peinture de fleurs de cerisier</a:t>
                      </a: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Sortie</a:t>
                      </a:r>
                      <a:r>
                        <a:rPr lang="fr-FR" sz="1800" baseline="0" dirty="0" smtClean="0">
                          <a:solidFill>
                            <a:srgbClr val="FF0000"/>
                          </a:solidFill>
                          <a:effectLst/>
                          <a:latin typeface="Berlin Sans FB Demi" panose="020E0802020502020306" pitchFamily="34" charset="0"/>
                          <a:ea typeface="Times New Roman"/>
                        </a:rPr>
                        <a:t> au Parc Arthur Clark</a:t>
                      </a:r>
                    </a:p>
                    <a:p>
                      <a:pPr algn="ctr">
                        <a:spcAft>
                          <a:spcPts val="0"/>
                        </a:spcAft>
                      </a:pPr>
                      <a:r>
                        <a:rPr lang="fr-FR" sz="1800" baseline="0" dirty="0" smtClean="0">
                          <a:solidFill>
                            <a:srgbClr val="FF0000"/>
                          </a:solidFill>
                          <a:effectLst/>
                          <a:latin typeface="Berlin Sans FB Demi" panose="020E0802020502020306" pitchFamily="34" charset="0"/>
                          <a:ea typeface="Times New Roman"/>
                        </a:rPr>
                        <a:t>à Wissous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078942280"/>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200" dirty="0" smtClean="0">
                        <a:solidFill>
                          <a:schemeClr val="accent6">
                            <a:lumMod val="50000"/>
                          </a:schemeClr>
                        </a:solidFill>
                        <a:effectLst/>
                        <a:latin typeface="Times New Roman"/>
                        <a:ea typeface="Times New Roman"/>
                      </a:endParaRPr>
                    </a:p>
                    <a:p>
                      <a:pPr algn="ctr">
                        <a:spcAft>
                          <a:spcPts val="0"/>
                        </a:spcAft>
                      </a:pPr>
                      <a:endParaRPr lang="fr-FR" sz="1200" dirty="0" smtClean="0">
                        <a:solidFill>
                          <a:schemeClr val="accent6">
                            <a:lumMod val="50000"/>
                          </a:schemeClr>
                        </a:solidFill>
                        <a:effectLst/>
                        <a:latin typeface="Times New Roman"/>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Fabrication d’un</a:t>
                      </a:r>
                      <a:r>
                        <a:rPr lang="fr-FR" sz="1800" baseline="0" dirty="0" smtClean="0">
                          <a:solidFill>
                            <a:schemeClr val="accent6">
                              <a:lumMod val="75000"/>
                            </a:schemeClr>
                          </a:solidFill>
                          <a:effectLst/>
                          <a:latin typeface="Berlin Sans FB Demi" panose="020E0802020502020306" pitchFamily="34" charset="0"/>
                          <a:ea typeface="Times New Roman"/>
                        </a:rPr>
                        <a:t> bandeau Ninja</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50" dirty="0" smtClean="0">
                        <a:solidFill>
                          <a:schemeClr val="accent6">
                            <a:lumMod val="50000"/>
                          </a:schemeClr>
                        </a:solidFill>
                        <a:effectLst/>
                      </a:endParaRPr>
                    </a:p>
                    <a:p>
                      <a:pPr algn="ctr">
                        <a:spcAft>
                          <a:spcPts val="0"/>
                        </a:spcAft>
                      </a:pPr>
                      <a:r>
                        <a:rPr lang="fr-FR" sz="1800" kern="150" dirty="0" smtClean="0">
                          <a:solidFill>
                            <a:schemeClr val="accent1">
                              <a:lumMod val="75000"/>
                            </a:schemeClr>
                          </a:solidFill>
                          <a:effectLst/>
                          <a:latin typeface="Berlin Sans FB Demi" panose="020E0802020502020306" pitchFamily="34" charset="0"/>
                        </a:rPr>
                        <a:t>Jeux</a:t>
                      </a:r>
                      <a:r>
                        <a:rPr lang="fr-FR" sz="1800" kern="150" baseline="0" dirty="0" smtClean="0">
                          <a:solidFill>
                            <a:schemeClr val="accent1">
                              <a:lumMod val="75000"/>
                            </a:schemeClr>
                          </a:solidFill>
                          <a:effectLst/>
                          <a:latin typeface="Berlin Sans FB Demi" panose="020E0802020502020306" pitchFamily="34" charset="0"/>
                        </a:rPr>
                        <a:t> de mimes</a:t>
                      </a:r>
                      <a:endParaRPr lang="fr-FR" sz="1800" kern="150" dirty="0" smtClean="0">
                        <a:solidFill>
                          <a:schemeClr val="accent1">
                            <a:lumMod val="75000"/>
                          </a:schemeClr>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Découverte</a:t>
                      </a:r>
                      <a:r>
                        <a:rPr lang="fr-FR" sz="1800" baseline="0" dirty="0" smtClean="0">
                          <a:solidFill>
                            <a:srgbClr val="FF0000"/>
                          </a:solidFill>
                          <a:effectLst/>
                          <a:latin typeface="Berlin Sans FB Demi" panose="020E0802020502020306" pitchFamily="34" charset="0"/>
                          <a:ea typeface="Times New Roman"/>
                        </a:rPr>
                        <a:t> de la ferme pédagogique </a:t>
                      </a:r>
                      <a:r>
                        <a:rPr lang="fr-FR" sz="1800" baseline="0" dirty="0" err="1" smtClean="0">
                          <a:solidFill>
                            <a:srgbClr val="FF0000"/>
                          </a:solidFill>
                          <a:effectLst/>
                          <a:latin typeface="Berlin Sans FB Demi" panose="020E0802020502020306" pitchFamily="34" charset="0"/>
                          <a:ea typeface="Times New Roman"/>
                        </a:rPr>
                        <a:t>Tiligolo</a:t>
                      </a:r>
                      <a:r>
                        <a:rPr lang="fr-FR" sz="1800" baseline="0" dirty="0" smtClean="0">
                          <a:solidFill>
                            <a:srgbClr val="FF0000"/>
                          </a:solidFill>
                          <a:effectLst/>
                          <a:latin typeface="Berlin Sans FB Demi" panose="020E0802020502020306" pitchFamily="34" charset="0"/>
                          <a:ea typeface="Times New Roman"/>
                        </a:rPr>
                        <a:t> </a:t>
                      </a:r>
                    </a:p>
                    <a:p>
                      <a:pPr algn="ctr">
                        <a:spcAft>
                          <a:spcPts val="0"/>
                        </a:spcAft>
                      </a:pPr>
                      <a:r>
                        <a:rPr lang="fr-FR" sz="1800" baseline="0" dirty="0" smtClean="0">
                          <a:solidFill>
                            <a:srgbClr val="FF0000"/>
                          </a:solidFill>
                          <a:effectLst/>
                          <a:latin typeface="Berlin Sans FB Demi" panose="020E0802020502020306" pitchFamily="34" charset="0"/>
                          <a:ea typeface="Times New Roman"/>
                        </a:rPr>
                        <a:t>à la maison de retraite «  </a:t>
                      </a:r>
                      <a:r>
                        <a:rPr lang="fr-FR" sz="1800" baseline="0" dirty="0" err="1" smtClean="0">
                          <a:solidFill>
                            <a:srgbClr val="FF0000"/>
                          </a:solidFill>
                          <a:effectLst/>
                          <a:latin typeface="Berlin Sans FB Demi" panose="020E0802020502020306" pitchFamily="34" charset="0"/>
                          <a:ea typeface="Times New Roman"/>
                        </a:rPr>
                        <a:t>Arpavie</a:t>
                      </a:r>
                      <a:r>
                        <a:rPr lang="fr-FR" sz="1800" baseline="0" dirty="0" smtClean="0">
                          <a:solidFill>
                            <a:srgbClr val="FF0000"/>
                          </a:solidFill>
                          <a:effectLst/>
                          <a:latin typeface="Berlin Sans FB Demi" panose="020E0802020502020306" pitchFamily="34" charset="0"/>
                          <a:ea typeface="Times New Roman"/>
                        </a:rPr>
                        <a:t> Louis Pasteur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10" name="Image 9"/>
          <p:cNvPicPr>
            <a:picLocks noChangeAspect="1"/>
          </p:cNvPicPr>
          <p:nvPr/>
        </p:nvPicPr>
        <p:blipFill>
          <a:blip r:embed="rId9" cstate="print">
            <a:extLst>
              <a:ext uri="{BEBA8EAE-BF5A-486C-A8C5-ECC9F3942E4B}">
                <a14:imgProps xmlns:a14="http://schemas.microsoft.com/office/drawing/2010/main">
                  <a14:imgLayer r:embed="rId10">
                    <a14:imgEffect>
                      <a14:backgroundRemoval t="3041" b="95946" l="4242" r="96667"/>
                    </a14:imgEffect>
                  </a14:imgLayer>
                </a14:imgProps>
              </a:ext>
              <a:ext uri="{28A0092B-C50C-407E-A947-70E740481C1C}">
                <a14:useLocalDpi xmlns:a14="http://schemas.microsoft.com/office/drawing/2010/main" val="0"/>
              </a:ext>
            </a:extLst>
          </a:blip>
          <a:stretch>
            <a:fillRect/>
          </a:stretch>
        </p:blipFill>
        <p:spPr>
          <a:xfrm>
            <a:off x="8185534" y="2095544"/>
            <a:ext cx="2171419" cy="1604512"/>
          </a:xfrm>
          <a:prstGeom prst="rect">
            <a:avLst/>
          </a:prstGeom>
        </p:spPr>
      </p:pic>
      <p:pic>
        <p:nvPicPr>
          <p:cNvPr id="2" name="Image 1"/>
          <p:cNvPicPr>
            <a:picLocks noChangeAspect="1"/>
          </p:cNvPicPr>
          <p:nvPr/>
        </p:nvPicPr>
        <p:blipFill>
          <a:blip r:embed="rId11" cstate="print">
            <a:extLst>
              <a:ext uri="{BEBA8EAE-BF5A-486C-A8C5-ECC9F3942E4B}">
                <a14:imgProps xmlns:a14="http://schemas.microsoft.com/office/drawing/2010/main">
                  <a14:imgLayer r:embed="rId12">
                    <a14:imgEffect>
                      <a14:backgroundRemoval t="3125" b="100000" l="0" r="99505">
                        <a14:foregroundMark x1="61272" y1="29219" x2="59785" y2="39531"/>
                        <a14:foregroundMark x1="51280" y1="61406" x2="50784" y2="66719"/>
                        <a14:foregroundMark x1="55491" y1="71406" x2="52023" y2="76563"/>
                        <a14:foregroundMark x1="87614" y1="55156" x2="86457" y2="61563"/>
                        <a14:foregroundMark x1="88852" y1="67813" x2="90256" y2="75000"/>
                        <a14:foregroundMark x1="72667" y1="71406" x2="74566" y2="79531"/>
                        <a14:foregroundMark x1="20066" y1="58125" x2="19818" y2="72031"/>
                        <a14:foregroundMark x1="20479" y1="72656" x2="21140" y2="73594"/>
                        <a14:backgroundMark x1="77457" y1="72969" x2="77457" y2="72969"/>
                        <a14:backgroundMark x1="76961" y1="74688" x2="76961" y2="74688"/>
                        <a14:backgroundMark x1="90669" y1="59375" x2="90669" y2="59375"/>
                        <a14:backgroundMark x1="95954" y1="64531" x2="95954" y2="64531"/>
                        <a14:backgroundMark x1="92073" y1="79063" x2="92073" y2="79063"/>
                        <a14:backgroundMark x1="36581" y1="67969" x2="36581" y2="67969"/>
                        <a14:backgroundMark x1="24608" y1="72813" x2="24608" y2="72813"/>
                        <a14:backgroundMark x1="23534" y1="77188" x2="23534" y2="77188"/>
                        <a14:backgroundMark x1="25186" y1="80469" x2="25186" y2="80469"/>
                        <a14:backgroundMark x1="79604" y1="68750" x2="79604" y2="68750"/>
                        <a14:backgroundMark x1="80347" y1="62031" x2="80347" y2="62031"/>
                        <a14:backgroundMark x1="24608" y1="19844" x2="24608" y2="19844"/>
                        <a14:backgroundMark x1="22296" y1="25469" x2="22296" y2="25469"/>
                      </a14:backgroundRemoval>
                    </a14:imgEffect>
                  </a14:imgLayer>
                </a14:imgProps>
              </a:ext>
              <a:ext uri="{28A0092B-C50C-407E-A947-70E740481C1C}">
                <a14:useLocalDpi xmlns:a14="http://schemas.microsoft.com/office/drawing/2010/main" val="0"/>
              </a:ext>
            </a:extLst>
          </a:blip>
          <a:stretch>
            <a:fillRect/>
          </a:stretch>
        </p:blipFill>
        <p:spPr>
          <a:xfrm>
            <a:off x="8185534" y="5487033"/>
            <a:ext cx="2055745" cy="1204728"/>
          </a:xfrm>
          <a:prstGeom prst="rect">
            <a:avLst/>
          </a:prstGeom>
        </p:spPr>
      </p:pic>
      <p:pic>
        <p:nvPicPr>
          <p:cNvPr id="5" name="Imag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31015" y="4914337"/>
            <a:ext cx="1642113" cy="1460009"/>
          </a:xfrm>
          <a:prstGeom prst="rect">
            <a:avLst/>
          </a:prstGeom>
        </p:spPr>
      </p:pic>
      <p:pic>
        <p:nvPicPr>
          <p:cNvPr id="7" name="Image 6"/>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foregroundMark x1="39778" y1="17111" x2="39778" y2="17111"/>
                      </a14:backgroundRemoval>
                    </a14:imgEffect>
                  </a14:imgLayer>
                </a14:imgProps>
              </a:ext>
              <a:ext uri="{28A0092B-C50C-407E-A947-70E740481C1C}">
                <a14:useLocalDpi xmlns:a14="http://schemas.microsoft.com/office/drawing/2010/main" val="0"/>
              </a:ext>
            </a:extLst>
          </a:blip>
          <a:stretch>
            <a:fillRect/>
          </a:stretch>
        </p:blipFill>
        <p:spPr>
          <a:xfrm>
            <a:off x="2828722" y="5190175"/>
            <a:ext cx="1382150" cy="1113119"/>
          </a:xfrm>
          <a:prstGeom prst="rect">
            <a:avLst/>
          </a:prstGeom>
        </p:spPr>
      </p:pic>
      <p:pic>
        <p:nvPicPr>
          <p:cNvPr id="11" name="Image 10"/>
          <p:cNvPicPr>
            <a:picLocks noChangeAspect="1"/>
          </p:cNvPicPr>
          <p:nvPr/>
        </p:nvPicPr>
        <p:blipFill>
          <a:blip r:embed="rId16" cstate="print">
            <a:extLst>
              <a:ext uri="{BEBA8EAE-BF5A-486C-A8C5-ECC9F3942E4B}">
                <a14:imgProps xmlns:a14="http://schemas.microsoft.com/office/drawing/2010/main">
                  <a14:imgLayer r:embed="rId17">
                    <a14:imgEffect>
                      <a14:backgroundRemoval t="0" b="99296" l="0" r="100000">
                        <a14:foregroundMark x1="9105" y1="42077" x2="8147" y2="49648"/>
                        <a14:foregroundMark x1="61022" y1="49648" x2="56070" y2="68486"/>
                        <a14:foregroundMark x1="42332" y1="11092" x2="76518" y2="26232"/>
                        <a14:foregroundMark x1="65655" y1="2465" x2="57188" y2="43838"/>
                        <a14:foregroundMark x1="50479" y1="2993" x2="49042" y2="30282"/>
                        <a14:foregroundMark x1="59744" y1="4401" x2="59744" y2="4401"/>
                        <a14:foregroundMark x1="57188" y1="3521" x2="56869" y2="13732"/>
                        <a14:foregroundMark x1="66773" y1="7218" x2="71246" y2="13908"/>
                        <a14:foregroundMark x1="69808" y1="6338" x2="75240" y2="23239"/>
                        <a14:foregroundMark x1="76518" y1="26585" x2="69649" y2="36796"/>
                        <a14:foregroundMark x1="63898" y1="32218" x2="63738" y2="35915"/>
                        <a14:foregroundMark x1="43930" y1="15669" x2="48722" y2="34331"/>
                        <a14:foregroundMark x1="58946" y1="22359" x2="53994" y2="37500"/>
                        <a14:foregroundMark x1="56550" y1="17958" x2="55112" y2="26232"/>
                        <a14:foregroundMark x1="71725" y1="14613" x2="71885" y2="22359"/>
                        <a14:foregroundMark x1="48882" y1="6338" x2="63419" y2="6514"/>
                        <a14:foregroundMark x1="42332" y1="24296" x2="52556" y2="31338"/>
                        <a14:foregroundMark x1="61821" y1="26585" x2="72684" y2="27993"/>
                        <a14:foregroundMark x1="68690" y1="28521" x2="67732" y2="36444"/>
                        <a14:foregroundMark x1="62141" y1="33275" x2="62141" y2="33275"/>
                        <a14:foregroundMark x1="52716" y1="22007" x2="52716" y2="22007"/>
                        <a14:foregroundMark x1="71725" y1="5634" x2="75080" y2="11620"/>
                        <a14:foregroundMark x1="73802" y1="10915" x2="76198" y2="19718"/>
                        <a14:foregroundMark x1="48882" y1="56690" x2="65815" y2="63732"/>
                        <a14:foregroundMark x1="68211" y1="56690" x2="62460" y2="70951"/>
                        <a14:foregroundMark x1="47604" y1="58979" x2="50479" y2="66021"/>
                        <a14:foregroundMark x1="65815" y1="32923" x2="61022" y2="33451"/>
                      </a14:backgroundRemoval>
                    </a14:imgEffect>
                  </a14:imgLayer>
                </a14:imgProps>
              </a:ext>
              <a:ext uri="{28A0092B-C50C-407E-A947-70E740481C1C}">
                <a14:useLocalDpi xmlns:a14="http://schemas.microsoft.com/office/drawing/2010/main" val="0"/>
              </a:ext>
            </a:extLst>
          </a:blip>
          <a:stretch>
            <a:fillRect/>
          </a:stretch>
        </p:blipFill>
        <p:spPr>
          <a:xfrm>
            <a:off x="1981863" y="2813941"/>
            <a:ext cx="1193600" cy="1118136"/>
          </a:xfrm>
          <a:prstGeom prst="rect">
            <a:avLst/>
          </a:prstGeom>
        </p:spPr>
      </p:pic>
    </p:spTree>
    <p:extLst>
      <p:ext uri="{BB962C8B-B14F-4D97-AF65-F5344CB8AC3E}">
        <p14:creationId xmlns:p14="http://schemas.microsoft.com/office/powerpoint/2010/main" val="2096750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Mercredi</a:t>
            </a:r>
            <a:r>
              <a:rPr lang="fr-FR" sz="4000" b="1" dirty="0" smtClean="0">
                <a:solidFill>
                  <a:srgbClr val="FF0000"/>
                </a:solidFill>
                <a:effectLst>
                  <a:glow rad="342900">
                    <a:schemeClr val="bg1"/>
                  </a:glow>
                </a:effectLst>
                <a:latin typeface="Berlin Sans FB Demi" panose="020E0802020502020306" pitchFamily="34" charset="0"/>
              </a:rPr>
              <a:t> 10</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791682781"/>
              </p:ext>
            </p:extLst>
          </p:nvPr>
        </p:nvGraphicFramePr>
        <p:xfrm>
          <a:off x="1126842" y="932173"/>
          <a:ext cx="9645015" cy="303038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Calligraphie de son prénom</a:t>
                      </a: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6">
                              <a:lumMod val="75000"/>
                            </a:schemeClr>
                          </a:solidFill>
                          <a:effectLst/>
                          <a:latin typeface="Berlin Sans FB Demi" panose="020E0802020502020306" pitchFamily="34" charset="0"/>
                          <a:ea typeface="Times New Roman"/>
                        </a:rPr>
                        <a:t>Jeu sportif:</a:t>
                      </a:r>
                    </a:p>
                    <a:p>
                      <a:pPr algn="ctr">
                        <a:spcAft>
                          <a:spcPts val="0"/>
                        </a:spcAft>
                      </a:pPr>
                      <a:r>
                        <a:rPr lang="fr-FR" sz="1800" baseline="0" dirty="0" smtClean="0">
                          <a:solidFill>
                            <a:schemeClr val="accent6">
                              <a:lumMod val="75000"/>
                            </a:schemeClr>
                          </a:solidFill>
                          <a:effectLst/>
                          <a:latin typeface="Berlin Sans FB Demi" panose="020E0802020502020306" pitchFamily="34" charset="0"/>
                          <a:ea typeface="Times New Roman"/>
                        </a:rPr>
                        <a:t>Escapade du ninja </a:t>
                      </a:r>
                    </a:p>
                    <a:p>
                      <a:pPr algn="ctr">
                        <a:spcAft>
                          <a:spcPts val="0"/>
                        </a:spcAft>
                      </a:pPr>
                      <a:endParaRPr lang="fr-FR" sz="1800" baseline="0" dirty="0" smtClean="0">
                        <a:solidFill>
                          <a:srgbClr val="7030A0"/>
                        </a:solidFill>
                        <a:effectLst/>
                        <a:latin typeface="Berlin Sans FB Demi" panose="020E0802020502020306" pitchFamily="34" charset="0"/>
                        <a:ea typeface="Times New Roman"/>
                      </a:endParaRPr>
                    </a:p>
                    <a:p>
                      <a:pPr algn="ctr">
                        <a:spcAft>
                          <a:spcPts val="0"/>
                        </a:spcAft>
                      </a:pPr>
                      <a:endParaRPr lang="fr-FR" sz="1800" dirty="0" smtClean="0">
                        <a:solidFill>
                          <a:srgbClr val="7030A0"/>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baseline="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Création d’une lanterne</a:t>
                      </a: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 </a:t>
                      </a: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Fabrication de sumo </a:t>
                      </a: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Sortie à la médiathèque </a:t>
                      </a: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Création d’un panda en carton</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129719627"/>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20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endParaRPr lang="fr-FR" sz="120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Le</a:t>
                      </a:r>
                      <a:r>
                        <a:rPr lang="fr-FR" sz="1800" baseline="0" dirty="0" smtClean="0">
                          <a:solidFill>
                            <a:schemeClr val="accent6">
                              <a:lumMod val="75000"/>
                            </a:schemeClr>
                          </a:solidFill>
                          <a:effectLst/>
                          <a:latin typeface="Berlin Sans FB Demi" panose="020E0802020502020306" pitchFamily="34" charset="0"/>
                          <a:ea typeface="Times New Roman"/>
                        </a:rPr>
                        <a:t> katana du samouraï</a:t>
                      </a:r>
                      <a:endParaRPr lang="fr-FR" sz="180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dirty="0" smtClean="0">
                        <a:solidFill>
                          <a:schemeClr val="accent6">
                            <a:lumMod val="50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50" dirty="0" smtClean="0">
                        <a:solidFill>
                          <a:schemeClr val="accent6">
                            <a:lumMod val="50000"/>
                          </a:schemeClr>
                        </a:solidFill>
                        <a:effectLst/>
                      </a:endParaRPr>
                    </a:p>
                    <a:p>
                      <a:pPr algn="ctr">
                        <a:spcAft>
                          <a:spcPts val="0"/>
                        </a:spcAft>
                      </a:pPr>
                      <a:r>
                        <a:rPr lang="fr-FR" sz="1800" kern="150" dirty="0" smtClean="0">
                          <a:solidFill>
                            <a:schemeClr val="accent1">
                              <a:lumMod val="75000"/>
                            </a:schemeClr>
                          </a:solidFill>
                          <a:effectLst/>
                          <a:latin typeface="Berlin Sans FB Demi" panose="020E0802020502020306" pitchFamily="34" charset="0"/>
                        </a:rPr>
                        <a:t>Jeu</a:t>
                      </a:r>
                      <a:r>
                        <a:rPr lang="fr-FR" sz="1800" kern="150" baseline="0" dirty="0" smtClean="0">
                          <a:solidFill>
                            <a:schemeClr val="accent1">
                              <a:lumMod val="75000"/>
                            </a:schemeClr>
                          </a:solidFill>
                          <a:effectLst/>
                          <a:latin typeface="Berlin Sans FB Demi" panose="020E0802020502020306" pitchFamily="34" charset="0"/>
                        </a:rPr>
                        <a:t> sportif:</a:t>
                      </a:r>
                    </a:p>
                    <a:p>
                      <a:pPr algn="ctr">
                        <a:spcAft>
                          <a:spcPts val="0"/>
                        </a:spcAft>
                      </a:pPr>
                      <a:r>
                        <a:rPr lang="fr-FR" sz="1800" kern="150" baseline="0" dirty="0" smtClean="0">
                          <a:solidFill>
                            <a:schemeClr val="accent1">
                              <a:lumMod val="75000"/>
                            </a:schemeClr>
                          </a:solidFill>
                          <a:effectLst/>
                          <a:latin typeface="Berlin Sans FB Demi" panose="020E0802020502020306" pitchFamily="34" charset="0"/>
                        </a:rPr>
                        <a:t>Les sushis</a:t>
                      </a:r>
                      <a:endParaRPr lang="fr-FR" sz="1800" kern="150" dirty="0" smtClean="0">
                        <a:solidFill>
                          <a:schemeClr val="accent1">
                            <a:lumMod val="75000"/>
                          </a:schemeClr>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Aidons</a:t>
                      </a:r>
                      <a:r>
                        <a:rPr lang="fr-FR" sz="1800" baseline="0" dirty="0" smtClean="0">
                          <a:solidFill>
                            <a:srgbClr val="FF0000"/>
                          </a:solidFill>
                          <a:effectLst/>
                          <a:latin typeface="Berlin Sans FB Demi" panose="020E0802020502020306" pitchFamily="34" charset="0"/>
                          <a:ea typeface="Times New Roman"/>
                        </a:rPr>
                        <a:t> Takashi à retrouver la mémoire !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2" name="Image 1"/>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27068" y="4801854"/>
            <a:ext cx="1961805" cy="1873423"/>
          </a:xfrm>
          <a:prstGeom prst="rect">
            <a:avLst/>
          </a:prstGeom>
        </p:spPr>
      </p:pic>
      <p:pic>
        <p:nvPicPr>
          <p:cNvPr id="4" name="Image 3"/>
          <p:cNvPicPr>
            <a:picLocks noChangeAspect="1"/>
          </p:cNvPicPr>
          <p:nvPr/>
        </p:nvPicPr>
        <p:blipFill>
          <a:blip r:embed="rId11" cstate="print">
            <a:extLst>
              <a:ext uri="{BEBA8EAE-BF5A-486C-A8C5-ECC9F3942E4B}">
                <a14:imgProps xmlns:a14="http://schemas.microsoft.com/office/drawing/2010/main">
                  <a14:imgLayer r:embed="rId12">
                    <a14:imgEffect>
                      <a14:backgroundRemoval t="327" b="97386" l="0" r="98693">
                        <a14:foregroundMark x1="58333" y1="56863" x2="58333" y2="56863"/>
                        <a14:foregroundMark x1="57353" y1="78758" x2="57353" y2="78758"/>
                        <a14:foregroundMark x1="78431" y1="81863" x2="78431" y2="81863"/>
                        <a14:foregroundMark x1="19118" y1="35131" x2="19118" y2="35131"/>
                        <a14:foregroundMark x1="23039" y1="17647" x2="23039" y2="17647"/>
                        <a14:foregroundMark x1="64052" y1="56536" x2="64052" y2="56536"/>
                        <a14:foregroundMark x1="9804" y1="15850" x2="9804" y2="15850"/>
                        <a14:foregroundMark x1="17320" y1="56046" x2="17320" y2="56046"/>
                        <a14:foregroundMark x1="16830" y1="87255" x2="16830" y2="87255"/>
                        <a14:foregroundMark x1="64052" y1="59641" x2="64052" y2="59641"/>
                      </a14:backgroundRemoval>
                    </a14:imgEffect>
                  </a14:imgLayer>
                </a14:imgProps>
              </a:ext>
              <a:ext uri="{28A0092B-C50C-407E-A947-70E740481C1C}">
                <a14:useLocalDpi xmlns:a14="http://schemas.microsoft.com/office/drawing/2010/main" val="0"/>
              </a:ext>
            </a:extLst>
          </a:blip>
          <a:stretch>
            <a:fillRect/>
          </a:stretch>
        </p:blipFill>
        <p:spPr>
          <a:xfrm>
            <a:off x="4098174" y="1913983"/>
            <a:ext cx="960397" cy="1019972"/>
          </a:xfrm>
          <a:prstGeom prst="rect">
            <a:avLst/>
          </a:prstGeom>
        </p:spPr>
      </p:pic>
      <p:pic>
        <p:nvPicPr>
          <p:cNvPr id="5" name="Image 4"/>
          <p:cNvPicPr>
            <a:picLocks noChangeAspect="1"/>
          </p:cNvPicPr>
          <p:nvPr/>
        </p:nvPicPr>
        <p:blipFill>
          <a:blip r:embed="rId13">
            <a:extLst>
              <a:ext uri="{BEBA8EAE-BF5A-486C-A8C5-ECC9F3942E4B}">
                <a14:imgProps xmlns:a14="http://schemas.microsoft.com/office/drawing/2010/main">
                  <a14:imgLayer r:embed="rId14">
                    <a14:imgEffect>
                      <a14:backgroundRemoval t="0" b="99111" l="889" r="97778">
                        <a14:foregroundMark x1="57333" y1="88889" x2="57333" y2="88889"/>
                        <a14:foregroundMark x1="24444" y1="48444" x2="24444" y2="48444"/>
                        <a14:foregroundMark x1="30667" y1="88000" x2="30667" y2="88000"/>
                      </a14:backgroundRemoval>
                    </a14:imgEffect>
                  </a14:imgLayer>
                </a14:imgProps>
              </a:ext>
              <a:ext uri="{28A0092B-C50C-407E-A947-70E740481C1C}">
                <a14:useLocalDpi xmlns:a14="http://schemas.microsoft.com/office/drawing/2010/main" val="0"/>
              </a:ext>
            </a:extLst>
          </a:blip>
          <a:stretch>
            <a:fillRect/>
          </a:stretch>
        </p:blipFill>
        <p:spPr>
          <a:xfrm rot="757195">
            <a:off x="8684201" y="5192611"/>
            <a:ext cx="1373591" cy="1279164"/>
          </a:xfrm>
          <a:prstGeom prst="rect">
            <a:avLst/>
          </a:prstGeom>
        </p:spPr>
      </p:pic>
      <p:pic>
        <p:nvPicPr>
          <p:cNvPr id="7" name="Image 6"/>
          <p:cNvPicPr>
            <a:picLocks noChangeAspect="1"/>
          </p:cNvPicPr>
          <p:nvPr/>
        </p:nvPicPr>
        <p:blipFill>
          <a:blip r:embed="rId15" cstate="print">
            <a:extLst>
              <a:ext uri="{BEBA8EAE-BF5A-486C-A8C5-ECC9F3942E4B}">
                <a14:imgProps xmlns:a14="http://schemas.microsoft.com/office/drawing/2010/main">
                  <a14:imgLayer r:embed="rId16">
                    <a14:imgEffect>
                      <a14:backgroundRemoval t="2286" b="99000" l="3156" r="98505">
                        <a14:foregroundMark x1="82724" y1="5143" x2="89369" y2="26286"/>
                        <a14:foregroundMark x1="89867" y1="14429" x2="96512" y2="19571"/>
                        <a14:foregroundMark x1="16279" y1="72429" x2="18106" y2="89143"/>
                        <a14:foregroundMark x1="11960" y1="78857" x2="13455" y2="89143"/>
                        <a14:foregroundMark x1="9302" y1="82714" x2="8140" y2="90286"/>
                        <a14:foregroundMark x1="80066" y1="19714" x2="86047" y2="27429"/>
                        <a14:foregroundMark x1="46844" y1="61143" x2="56811" y2="62143"/>
                      </a14:backgroundRemoval>
                    </a14:imgEffect>
                  </a14:imgLayer>
                </a14:imgProps>
              </a:ext>
              <a:ext uri="{28A0092B-C50C-407E-A947-70E740481C1C}">
                <a14:useLocalDpi xmlns:a14="http://schemas.microsoft.com/office/drawing/2010/main" val="0"/>
              </a:ext>
            </a:extLst>
          </a:blip>
          <a:stretch>
            <a:fillRect/>
          </a:stretch>
        </p:blipFill>
        <p:spPr>
          <a:xfrm>
            <a:off x="8814927" y="1787009"/>
            <a:ext cx="1285037" cy="1351440"/>
          </a:xfrm>
          <a:prstGeom prst="rect">
            <a:avLst/>
          </a:prstGeom>
        </p:spPr>
      </p:pic>
      <p:pic>
        <p:nvPicPr>
          <p:cNvPr id="10" name="Image 9"/>
          <p:cNvPicPr>
            <a:picLocks noChangeAspect="1"/>
          </p:cNvPicPr>
          <p:nvPr/>
        </p:nvPicPr>
        <p:blipFill>
          <a:blip r:embed="rId17" cstate="print">
            <a:extLst>
              <a:ext uri="{BEBA8EAE-BF5A-486C-A8C5-ECC9F3942E4B}">
                <a14:imgProps xmlns:a14="http://schemas.microsoft.com/office/drawing/2010/main">
                  <a14:imgLayer r:embed="rId18">
                    <a14:imgEffect>
                      <a14:backgroundRemoval t="9961" b="89844" l="293" r="100000">
                        <a14:foregroundMark x1="19824" y1="50195" x2="79492" y2="49414"/>
                      </a14:backgroundRemoval>
                    </a14:imgEffect>
                  </a14:imgLayer>
                </a14:imgProps>
              </a:ext>
              <a:ext uri="{28A0092B-C50C-407E-A947-70E740481C1C}">
                <a14:useLocalDpi xmlns:a14="http://schemas.microsoft.com/office/drawing/2010/main" val="0"/>
              </a:ext>
            </a:extLst>
          </a:blip>
          <a:stretch>
            <a:fillRect/>
          </a:stretch>
        </p:blipFill>
        <p:spPr>
          <a:xfrm>
            <a:off x="5619404" y="4894854"/>
            <a:ext cx="1687484" cy="1874678"/>
          </a:xfrm>
          <a:prstGeom prst="rect">
            <a:avLst/>
          </a:prstGeom>
        </p:spPr>
      </p:pic>
    </p:spTree>
    <p:extLst>
      <p:ext uri="{BB962C8B-B14F-4D97-AF65-F5344CB8AC3E}">
        <p14:creationId xmlns:p14="http://schemas.microsoft.com/office/powerpoint/2010/main" val="2231590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Jeudi</a:t>
            </a:r>
            <a:r>
              <a:rPr lang="fr-FR" sz="4000" b="1" dirty="0" smtClean="0">
                <a:solidFill>
                  <a:srgbClr val="FF0000"/>
                </a:solidFill>
                <a:effectLst>
                  <a:glow rad="342900">
                    <a:schemeClr val="bg1"/>
                  </a:glow>
                </a:effectLst>
                <a:latin typeface="Berlin Sans FB Demi" panose="020E0802020502020306" pitchFamily="34" charset="0"/>
              </a:rPr>
              <a:t> 11</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3816493121"/>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Peinture</a:t>
                      </a:r>
                      <a:r>
                        <a:rPr lang="fr-FR" sz="1800" baseline="0" dirty="0" smtClean="0">
                          <a:solidFill>
                            <a:schemeClr val="accent6">
                              <a:lumMod val="75000"/>
                            </a:schemeClr>
                          </a:solidFill>
                          <a:effectLst/>
                          <a:latin typeface="Berlin Sans FB Demi" panose="020E0802020502020306" pitchFamily="34" charset="0"/>
                          <a:ea typeface="Times New Roman"/>
                        </a:rPr>
                        <a:t> d’une carpe Koï</a:t>
                      </a: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6">
                              <a:lumMod val="75000"/>
                            </a:schemeClr>
                          </a:solidFill>
                          <a:effectLst/>
                          <a:latin typeface="Berlin Sans FB Demi" panose="020E0802020502020306" pitchFamily="34" charset="0"/>
                          <a:ea typeface="Times New Roman"/>
                        </a:rPr>
                        <a:t>Création d’une lanterne</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baseline="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Réalisation du poisson de </a:t>
                      </a:r>
                      <a:r>
                        <a:rPr lang="fr-FR" sz="1800" baseline="0" dirty="0" err="1" smtClean="0">
                          <a:solidFill>
                            <a:schemeClr val="accent1">
                              <a:lumMod val="75000"/>
                            </a:schemeClr>
                          </a:solidFill>
                          <a:effectLst/>
                          <a:latin typeface="Berlin Sans FB Demi" panose="020E0802020502020306" pitchFamily="34" charset="0"/>
                          <a:ea typeface="Times New Roman"/>
                        </a:rPr>
                        <a:t>Kakashi</a:t>
                      </a: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Création d’un dragon japonais</a:t>
                      </a: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Sortie à la piscine municipale</a:t>
                      </a: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Création d’un cadre photo japonais</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558737040"/>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80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endParaRPr lang="fr-FR" sz="180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Réalisation de coquillage coloré</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50" dirty="0" smtClean="0">
                        <a:solidFill>
                          <a:schemeClr val="accent6">
                            <a:lumMod val="50000"/>
                          </a:schemeClr>
                        </a:solidFill>
                        <a:effectLst/>
                      </a:endParaRPr>
                    </a:p>
                    <a:p>
                      <a:pPr algn="ctr">
                        <a:spcAft>
                          <a:spcPts val="0"/>
                        </a:spcAft>
                      </a:pPr>
                      <a:r>
                        <a:rPr lang="fr-FR" sz="1800" kern="150" dirty="0" smtClean="0">
                          <a:solidFill>
                            <a:schemeClr val="accent1">
                              <a:lumMod val="75000"/>
                            </a:schemeClr>
                          </a:solidFill>
                          <a:effectLst/>
                          <a:latin typeface="Berlin Sans FB Demi" panose="020E0802020502020306" pitchFamily="34" charset="0"/>
                        </a:rPr>
                        <a:t>Peinture</a:t>
                      </a:r>
                      <a:r>
                        <a:rPr lang="fr-FR" sz="1800" kern="150" baseline="0" dirty="0" smtClean="0">
                          <a:solidFill>
                            <a:schemeClr val="accent1">
                              <a:lumMod val="75000"/>
                            </a:schemeClr>
                          </a:solidFill>
                          <a:effectLst/>
                          <a:latin typeface="Berlin Sans FB Demi" panose="020E0802020502020306" pitchFamily="34" charset="0"/>
                        </a:rPr>
                        <a:t> d’un panda</a:t>
                      </a:r>
                      <a:endParaRPr lang="fr-FR" sz="1800" kern="150" dirty="0" smtClean="0">
                        <a:solidFill>
                          <a:schemeClr val="accent1">
                            <a:lumMod val="75000"/>
                          </a:schemeClr>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Chasse au trésor:</a:t>
                      </a:r>
                    </a:p>
                    <a:p>
                      <a:pPr algn="ctr">
                        <a:spcAft>
                          <a:spcPts val="0"/>
                        </a:spcAft>
                      </a:pPr>
                      <a:r>
                        <a:rPr lang="fr-FR" sz="1800" dirty="0" smtClean="0">
                          <a:solidFill>
                            <a:srgbClr val="FF0000"/>
                          </a:solidFill>
                          <a:effectLst/>
                          <a:latin typeface="Berlin Sans FB Demi" panose="020E0802020502020306" pitchFamily="34" charset="0"/>
                          <a:ea typeface="Times New Roman"/>
                        </a:rPr>
                        <a:t>Aidons Takashi !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2" name="Image 1"/>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7850"/>
                    </a14:imgEffect>
                  </a14:imgLayer>
                </a14:imgProps>
              </a:ext>
              <a:ext uri="{28A0092B-C50C-407E-A947-70E740481C1C}">
                <a14:useLocalDpi xmlns:a14="http://schemas.microsoft.com/office/drawing/2010/main" val="0"/>
              </a:ext>
            </a:extLst>
          </a:blip>
          <a:stretch>
            <a:fillRect/>
          </a:stretch>
        </p:blipFill>
        <p:spPr>
          <a:xfrm>
            <a:off x="5627716" y="4921134"/>
            <a:ext cx="1579419" cy="1529542"/>
          </a:xfrm>
          <a:prstGeom prst="rect">
            <a:avLst/>
          </a:prstGeom>
        </p:spPr>
      </p:pic>
      <p:pic>
        <p:nvPicPr>
          <p:cNvPr id="10" name="Image 9"/>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24479" y1="34063" x2="24479" y2="34063"/>
                      </a14:backgroundRemoval>
                    </a14:imgEffect>
                  </a14:imgLayer>
                </a14:imgProps>
              </a:ext>
              <a:ext uri="{28A0092B-C50C-407E-A947-70E740481C1C}">
                <a14:useLocalDpi xmlns:a14="http://schemas.microsoft.com/office/drawing/2010/main" val="0"/>
              </a:ext>
            </a:extLst>
          </a:blip>
          <a:stretch>
            <a:fillRect/>
          </a:stretch>
        </p:blipFill>
        <p:spPr>
          <a:xfrm>
            <a:off x="8429106" y="1640059"/>
            <a:ext cx="1753986" cy="1827809"/>
          </a:xfrm>
          <a:prstGeom prst="rect">
            <a:avLst/>
          </a:prstGeom>
        </p:spPr>
      </p:pic>
      <p:pic>
        <p:nvPicPr>
          <p:cNvPr id="4" name="Image 3"/>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9250" l="10000" r="90000"/>
                    </a14:imgEffect>
                  </a14:imgLayer>
                </a14:imgProps>
              </a:ext>
              <a:ext uri="{28A0092B-C50C-407E-A947-70E740481C1C}">
                <a14:useLocalDpi xmlns:a14="http://schemas.microsoft.com/office/drawing/2010/main" val="0"/>
              </a:ext>
            </a:extLst>
          </a:blip>
          <a:stretch>
            <a:fillRect/>
          </a:stretch>
        </p:blipFill>
        <p:spPr>
          <a:xfrm>
            <a:off x="2768138" y="2562007"/>
            <a:ext cx="1413164" cy="1137965"/>
          </a:xfrm>
          <a:prstGeom prst="rect">
            <a:avLst/>
          </a:prstGeom>
        </p:spPr>
      </p:pic>
    </p:spTree>
    <p:extLst>
      <p:ext uri="{BB962C8B-B14F-4D97-AF65-F5344CB8AC3E}">
        <p14:creationId xmlns:p14="http://schemas.microsoft.com/office/powerpoint/2010/main" val="116451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Vendredi</a:t>
            </a:r>
            <a:r>
              <a:rPr lang="fr-FR" sz="4000" b="1" dirty="0" smtClean="0">
                <a:solidFill>
                  <a:srgbClr val="FF0000"/>
                </a:solidFill>
                <a:effectLst>
                  <a:glow rad="342900">
                    <a:schemeClr val="bg1"/>
                  </a:glow>
                </a:effectLst>
                <a:latin typeface="Berlin Sans FB Demi" panose="020E0802020502020306" pitchFamily="34" charset="0"/>
              </a:rPr>
              <a:t> 12</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4193632979"/>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endParaRPr lang="fr-FR" sz="180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endParaRPr lang="fr-FR" sz="1800" dirty="0" smtClean="0">
                        <a:solidFill>
                          <a:schemeClr val="accent6">
                            <a:lumMod val="75000"/>
                          </a:schemeClr>
                        </a:solidFill>
                        <a:effectLst/>
                        <a:latin typeface="Berlin Sans FB Demi" panose="020E0802020502020306" pitchFamily="34" charset="0"/>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Fabrication</a:t>
                      </a:r>
                      <a:r>
                        <a:rPr lang="fr-FR" sz="1800" baseline="0" dirty="0" smtClean="0">
                          <a:solidFill>
                            <a:schemeClr val="accent6">
                              <a:lumMod val="75000"/>
                            </a:schemeClr>
                          </a:solidFill>
                          <a:effectLst/>
                          <a:latin typeface="Berlin Sans FB Demi" panose="020E0802020502020306" pitchFamily="34" charset="0"/>
                          <a:ea typeface="Times New Roman"/>
                        </a:rPr>
                        <a:t> d’une coiffe traditionnelle et d’un masque</a:t>
                      </a:r>
                      <a:r>
                        <a:rPr lang="fr-FR" sz="1800" dirty="0">
                          <a:solidFill>
                            <a:schemeClr val="accent6">
                              <a:lumMod val="75000"/>
                            </a:schemeClr>
                          </a:solidFill>
                          <a:effectLst/>
                          <a:latin typeface="+mn-lt"/>
                          <a:ea typeface="Times New Roman"/>
                        </a:rPr>
                        <a:t> </a:t>
                      </a:r>
                      <a:endParaRPr lang="fr-FR" sz="1800" dirty="0" smtClean="0">
                        <a:solidFill>
                          <a:schemeClr val="accent6">
                            <a:lumMod val="75000"/>
                          </a:schemeClr>
                        </a:solidFill>
                        <a:effectLst/>
                        <a:latin typeface="+mn-lt"/>
                        <a:ea typeface="Times New Roman"/>
                      </a:endParaRPr>
                    </a:p>
                    <a:p>
                      <a:pPr algn="ctr">
                        <a:spcAft>
                          <a:spcPts val="0"/>
                        </a:spcAft>
                      </a:pPr>
                      <a:endParaRPr lang="fr-FR" sz="1800" dirty="0" smtClean="0">
                        <a:solidFill>
                          <a:srgbClr val="7030A0"/>
                        </a:solidFill>
                        <a:effectLst/>
                        <a:latin typeface="+mn-lt"/>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baseline="0" dirty="0" smtClean="0">
                        <a:solidFill>
                          <a:schemeClr val="accent6">
                            <a:lumMod val="50000"/>
                          </a:schemeClr>
                        </a:solidFill>
                        <a:effectLst/>
                        <a:latin typeface="Berlin Sans FB Demi" panose="020E0802020502020306" pitchFamily="34" charset="0"/>
                        <a:ea typeface="Times New Roman"/>
                      </a:endParaRPr>
                    </a:p>
                    <a:p>
                      <a:pPr algn="ctr">
                        <a:spcAft>
                          <a:spcPts val="0"/>
                        </a:spcAft>
                      </a:pPr>
                      <a:r>
                        <a:rPr lang="fr-FR" sz="1800" baseline="0" dirty="0" smtClean="0">
                          <a:solidFill>
                            <a:schemeClr val="accent1">
                              <a:lumMod val="75000"/>
                            </a:schemeClr>
                          </a:solidFill>
                          <a:effectLst/>
                          <a:latin typeface="Berlin Sans FB Demi" panose="020E0802020502020306" pitchFamily="34" charset="0"/>
                          <a:ea typeface="Times New Roman"/>
                        </a:rPr>
                        <a:t>Peinture d’un Prunus </a:t>
                      </a:r>
                      <a:r>
                        <a:rPr lang="fr-FR" sz="1800" baseline="0" dirty="0" err="1" smtClean="0">
                          <a:solidFill>
                            <a:schemeClr val="accent1">
                              <a:lumMod val="75000"/>
                            </a:schemeClr>
                          </a:solidFill>
                          <a:effectLst/>
                          <a:latin typeface="Berlin Sans FB Demi" panose="020E0802020502020306" pitchFamily="34" charset="0"/>
                          <a:ea typeface="Times New Roman"/>
                        </a:rPr>
                        <a:t>sargentii</a:t>
                      </a:r>
                      <a:endParaRPr lang="fr-FR" sz="1800" baseline="0" dirty="0" smtClean="0">
                        <a:solidFill>
                          <a:schemeClr val="accent1">
                            <a:lumMod val="75000"/>
                          </a:schemeClr>
                        </a:solidFill>
                        <a:effectLst/>
                        <a:latin typeface="Berlin Sans FB Demi" panose="020E0802020502020306" pitchFamily="34" charset="0"/>
                        <a:ea typeface="Times New Roman"/>
                      </a:endParaRPr>
                    </a:p>
                    <a:p>
                      <a:pPr algn="ctr">
                        <a:spcAft>
                          <a:spcPts val="0"/>
                        </a:spcAft>
                      </a:pPr>
                      <a:endParaRPr lang="fr-FR" sz="1800" baseline="0" dirty="0" smtClean="0">
                        <a:solidFill>
                          <a:schemeClr val="accent1">
                            <a:lumMod val="75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Réalisation d’un dragon japonais</a:t>
                      </a:r>
                    </a:p>
                    <a:p>
                      <a:pPr algn="ctr">
                        <a:spcAft>
                          <a:spcPts val="0"/>
                        </a:spcAft>
                      </a:pPr>
                      <a:endParaRPr lang="fr-FR" sz="1800" dirty="0" smtClean="0">
                        <a:solidFill>
                          <a:srgbClr val="FF0000"/>
                        </a:solidFill>
                        <a:effectLst/>
                        <a:latin typeface="Berlin Sans FB Demi" panose="020E0802020502020306" pitchFamily="34" charset="0"/>
                        <a:ea typeface="Times New Roman"/>
                      </a:endParaRPr>
                    </a:p>
                    <a:p>
                      <a:pPr algn="ctr">
                        <a:spcAft>
                          <a:spcPts val="0"/>
                        </a:spcAft>
                      </a:pPr>
                      <a:r>
                        <a:rPr lang="fr-FR" sz="1800" dirty="0" smtClean="0">
                          <a:solidFill>
                            <a:srgbClr val="FF0000"/>
                          </a:solidFill>
                          <a:effectLst/>
                          <a:latin typeface="Berlin Sans FB Demi" panose="020E0802020502020306" pitchFamily="34" charset="0"/>
                          <a:ea typeface="Times New Roman"/>
                        </a:rPr>
                        <a:t>Jeux sportifs au Parc de l’hôtel-de-ville</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41025618"/>
              </p:ext>
            </p:extLst>
          </p:nvPr>
        </p:nvGraphicFramePr>
        <p:xfrm>
          <a:off x="1126842" y="3932077"/>
          <a:ext cx="9645015" cy="277368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200" dirty="0" smtClean="0">
                        <a:solidFill>
                          <a:schemeClr val="accent6">
                            <a:lumMod val="50000"/>
                          </a:schemeClr>
                        </a:solidFill>
                        <a:effectLst/>
                        <a:latin typeface="Times New Roman"/>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200" kern="150" dirty="0" smtClean="0">
                          <a:solidFill>
                            <a:srgbClr val="C00000"/>
                          </a:solidFill>
                          <a:effectLst/>
                          <a:latin typeface="Berlin Sans FB Demi" panose="020E0802020502020306" pitchFamily="34" charset="0"/>
                        </a:rPr>
                        <a:t>La</a:t>
                      </a:r>
                      <a:r>
                        <a:rPr lang="fr-FR" sz="3200" kern="150" baseline="0" dirty="0" smtClean="0">
                          <a:solidFill>
                            <a:srgbClr val="C00000"/>
                          </a:solidFill>
                          <a:effectLst/>
                          <a:latin typeface="Berlin Sans FB Demi" panose="020E0802020502020306" pitchFamily="34" charset="0"/>
                        </a:rPr>
                        <a:t> grande fête du retour de Takashi à la maison !</a:t>
                      </a:r>
                      <a:endParaRPr lang="fr-FR" sz="3200" kern="150" dirty="0" smtClean="0">
                        <a:solidFill>
                          <a:srgbClr val="C00000"/>
                        </a:solidFill>
                        <a:effectLst/>
                        <a:latin typeface="Berlin Sans FB Demi" panose="020E0802020502020306" pitchFamily="34" charset="0"/>
                      </a:endParaRPr>
                    </a:p>
                    <a:p>
                      <a:pPr algn="ctr">
                        <a:spcAft>
                          <a:spcPts val="0"/>
                        </a:spcAft>
                      </a:pPr>
                      <a:endParaRPr lang="fr-FR" sz="3600" kern="150" dirty="0" smtClean="0">
                        <a:solidFill>
                          <a:srgbClr val="C00000"/>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endParaRPr lang="fr-FR" sz="1800" dirty="0" smtClean="0">
                        <a:solidFill>
                          <a:schemeClr val="accent6">
                            <a:lumMod val="50000"/>
                          </a:schemeClr>
                        </a:solidFill>
                        <a:effectLst/>
                        <a:latin typeface="+mn-lt"/>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10" name="Image 9"/>
          <p:cNvPicPr>
            <a:picLocks noChangeAspect="1"/>
          </p:cNvPicPr>
          <p:nvPr/>
        </p:nvPicPr>
        <p:blipFill>
          <a:blip r:embed="rId9" cstate="print">
            <a:extLst>
              <a:ext uri="{BEBA8EAE-BF5A-486C-A8C5-ECC9F3942E4B}">
                <a14:imgProps xmlns:a14="http://schemas.microsoft.com/office/drawing/2010/main">
                  <a14:imgLayer r:embed="rId10">
                    <a14:imgEffect>
                      <a14:backgroundRemoval t="3041" b="95946" l="4242" r="96667"/>
                    </a14:imgEffect>
                  </a14:imgLayer>
                </a14:imgProps>
              </a:ext>
              <a:ext uri="{28A0092B-C50C-407E-A947-70E740481C1C}">
                <a14:useLocalDpi xmlns:a14="http://schemas.microsoft.com/office/drawing/2010/main" val="0"/>
              </a:ext>
            </a:extLst>
          </a:blip>
          <a:stretch>
            <a:fillRect/>
          </a:stretch>
        </p:blipFill>
        <p:spPr>
          <a:xfrm>
            <a:off x="8698019" y="2888986"/>
            <a:ext cx="1345956" cy="1039091"/>
          </a:xfrm>
          <a:prstGeom prst="rect">
            <a:avLst/>
          </a:prstGeom>
        </p:spPr>
      </p:pic>
      <p:pic>
        <p:nvPicPr>
          <p:cNvPr id="11" name="Image 1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7850"/>
                    </a14:imgEffect>
                  </a14:imgLayer>
                </a14:imgProps>
              </a:ext>
              <a:ext uri="{28A0092B-C50C-407E-A947-70E740481C1C}">
                <a14:useLocalDpi xmlns:a14="http://schemas.microsoft.com/office/drawing/2010/main" val="0"/>
              </a:ext>
            </a:extLst>
          </a:blip>
          <a:stretch>
            <a:fillRect/>
          </a:stretch>
        </p:blipFill>
        <p:spPr>
          <a:xfrm>
            <a:off x="5469774" y="2277687"/>
            <a:ext cx="1579419" cy="1529542"/>
          </a:xfrm>
          <a:prstGeom prst="rect">
            <a:avLst/>
          </a:prstGeom>
        </p:spPr>
      </p:pic>
      <p:pic>
        <p:nvPicPr>
          <p:cNvPr id="4" name="Image 3"/>
          <p:cNvPicPr>
            <a:picLocks noChangeAspect="1"/>
          </p:cNvPicPr>
          <p:nvPr/>
        </p:nvPicPr>
        <p:blipFill>
          <a:blip r:embed="rId13">
            <a:extLst>
              <a:ext uri="{BEBA8EAE-BF5A-486C-A8C5-ECC9F3942E4B}">
                <a14:imgProps xmlns:a14="http://schemas.microsoft.com/office/drawing/2010/main">
                  <a14:imgLayer r:embed="rId14">
                    <a14:imgEffect>
                      <a14:backgroundRemoval t="3056" b="96944" l="1667" r="98889">
                        <a14:foregroundMark x1="24444" y1="59167" x2="36389" y2="83611"/>
                        <a14:foregroundMark x1="80278" y1="59722" x2="76944" y2="86944"/>
                        <a14:foregroundMark x1="24167" y1="13333" x2="42778" y2="11944"/>
                        <a14:foregroundMark x1="40000" y1="11111" x2="56111" y2="6389"/>
                        <a14:foregroundMark x1="47500" y1="12778" x2="61667" y2="11111"/>
                        <a14:foregroundMark x1="8333" y1="16944" x2="8333" y2="16944"/>
                        <a14:foregroundMark x1="8333" y1="16944" x2="7222" y2="95833"/>
                        <a14:foregroundMark x1="7778" y1="15000" x2="5278" y2="15000"/>
                        <a14:foregroundMark x1="11389" y1="27500" x2="54722" y2="27500"/>
                        <a14:foregroundMark x1="81667" y1="62500" x2="67500" y2="67222"/>
                        <a14:foregroundMark x1="86667" y1="66111" x2="88056" y2="70833"/>
                        <a14:foregroundMark x1="24722" y1="12500" x2="15000" y2="13056"/>
                        <a14:backgroundMark x1="47778" y1="38056" x2="23611" y2="36667"/>
                      </a14:backgroundRemoval>
                    </a14:imgEffect>
                  </a14:imgLayer>
                </a14:imgProps>
              </a:ext>
              <a:ext uri="{28A0092B-C50C-407E-A947-70E740481C1C}">
                <a14:useLocalDpi xmlns:a14="http://schemas.microsoft.com/office/drawing/2010/main" val="0"/>
              </a:ext>
            </a:extLst>
          </a:blip>
          <a:stretch>
            <a:fillRect/>
          </a:stretch>
        </p:blipFill>
        <p:spPr>
          <a:xfrm>
            <a:off x="1906344" y="4174218"/>
            <a:ext cx="3048041" cy="2598197"/>
          </a:xfrm>
          <a:prstGeom prst="rect">
            <a:avLst/>
          </a:prstGeom>
        </p:spPr>
      </p:pic>
      <p:pic>
        <p:nvPicPr>
          <p:cNvPr id="5" name="Image 4"/>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91515" l="10000" r="90000">
                        <a14:foregroundMark x1="46750" y1="68364" x2="46250" y2="68364"/>
                        <a14:foregroundMark x1="55750" y1="68364" x2="55750" y2="68364"/>
                        <a14:foregroundMark x1="44917" y1="31030" x2="44917" y2="31030"/>
                        <a14:foregroundMark x1="54917" y1="31636" x2="54917" y2="31636"/>
                      </a14:backgroundRemoval>
                    </a14:imgEffect>
                  </a14:imgLayer>
                </a14:imgProps>
              </a:ext>
              <a:ext uri="{28A0092B-C50C-407E-A947-70E740481C1C}">
                <a14:useLocalDpi xmlns:a14="http://schemas.microsoft.com/office/drawing/2010/main" val="0"/>
              </a:ext>
            </a:extLst>
          </a:blip>
          <a:stretch>
            <a:fillRect/>
          </a:stretch>
        </p:blipFill>
        <p:spPr>
          <a:xfrm>
            <a:off x="7847216" y="3936077"/>
            <a:ext cx="2772086" cy="2683782"/>
          </a:xfrm>
          <a:prstGeom prst="rect">
            <a:avLst/>
          </a:prstGeom>
        </p:spPr>
      </p:pic>
    </p:spTree>
    <p:extLst>
      <p:ext uri="{BB962C8B-B14F-4D97-AF65-F5344CB8AC3E}">
        <p14:creationId xmlns:p14="http://schemas.microsoft.com/office/powerpoint/2010/main" val="292389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Lundi </a:t>
            </a:r>
            <a:r>
              <a:rPr lang="fr-FR" sz="4000" b="1" dirty="0" smtClean="0">
                <a:solidFill>
                  <a:srgbClr val="FF0000"/>
                </a:solidFill>
                <a:effectLst>
                  <a:glow rad="342900">
                    <a:schemeClr val="bg1"/>
                  </a:glow>
                </a:effectLst>
                <a:latin typeface="Berlin Sans FB Demi" panose="020E0802020502020306" pitchFamily="34" charset="0"/>
              </a:rPr>
              <a:t>15</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313929531"/>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Times New Roman"/>
                        </a:rPr>
                        <a:t>Création</a:t>
                      </a:r>
                      <a:r>
                        <a:rPr lang="fr-FR" sz="1800" baseline="0" dirty="0" smtClean="0">
                          <a:solidFill>
                            <a:schemeClr val="accent6">
                              <a:lumMod val="75000"/>
                            </a:schemeClr>
                          </a:solidFill>
                          <a:effectLst/>
                          <a:latin typeface="Berlin Sans FB Demi" panose="020E0802020502020306" pitchFamily="34" charset="0"/>
                          <a:ea typeface="Times New Roman"/>
                        </a:rPr>
                        <a:t> d’un </a:t>
                      </a:r>
                      <a:r>
                        <a:rPr lang="fr-FR" sz="1800" kern="1200" dirty="0" smtClean="0">
                          <a:solidFill>
                            <a:schemeClr val="accent6">
                              <a:lumMod val="75000"/>
                            </a:schemeClr>
                          </a:solidFill>
                          <a:effectLst/>
                          <a:latin typeface="Berlin Sans FB Demi" panose="020E0802020502020306" pitchFamily="34" charset="0"/>
                          <a:ea typeface="+mn-ea"/>
                          <a:cs typeface="+mn-cs"/>
                        </a:rPr>
                        <a:t>éventail japonais  </a:t>
                      </a:r>
                    </a:p>
                    <a:p>
                      <a:pPr algn="ctr"/>
                      <a:endParaRPr lang="fr-FR" sz="1800" kern="1200" dirty="0" smtClean="0">
                        <a:solidFill>
                          <a:schemeClr val="accent6">
                            <a:lumMod val="75000"/>
                          </a:schemeClr>
                        </a:solidFill>
                        <a:effectLst/>
                        <a:latin typeface="Berlin Sans FB Demi" panose="020E0802020502020306" pitchFamily="34" charset="0"/>
                        <a:ea typeface="+mn-ea"/>
                        <a:cs typeface="+mn-cs"/>
                      </a:endParaRPr>
                    </a:p>
                    <a:p>
                      <a:pPr algn="ctr"/>
                      <a:endParaRPr lang="fr-FR" sz="1800" kern="1200" dirty="0" smtClean="0">
                        <a:solidFill>
                          <a:schemeClr val="accent6">
                            <a:lumMod val="75000"/>
                          </a:schemeClr>
                        </a:solidFill>
                        <a:effectLst/>
                        <a:latin typeface="Berlin Sans FB Demi" panose="020E0802020502020306" pitchFamily="34" charset="0"/>
                        <a:ea typeface="+mn-ea"/>
                        <a:cs typeface="+mn-cs"/>
                      </a:endParaRP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 Réalisation</a:t>
                      </a:r>
                      <a:r>
                        <a:rPr lang="fr-FR" sz="1800" kern="1200" baseline="0" dirty="0" smtClean="0">
                          <a:solidFill>
                            <a:schemeClr val="accent6">
                              <a:lumMod val="75000"/>
                            </a:schemeClr>
                          </a:solidFill>
                          <a:effectLst/>
                          <a:latin typeface="Berlin Sans FB Demi" panose="020E0802020502020306" pitchFamily="34" charset="0"/>
                          <a:ea typeface="+mn-ea"/>
                          <a:cs typeface="+mn-cs"/>
                        </a:rPr>
                        <a:t> de n</a:t>
                      </a:r>
                      <a:r>
                        <a:rPr lang="fr-FR" sz="1800" kern="1200" dirty="0" smtClean="0">
                          <a:solidFill>
                            <a:schemeClr val="accent6">
                              <a:lumMod val="75000"/>
                            </a:schemeClr>
                          </a:solidFill>
                          <a:effectLst/>
                          <a:latin typeface="Berlin Sans FB Demi" panose="020E0802020502020306" pitchFamily="34" charset="0"/>
                          <a:ea typeface="+mn-ea"/>
                          <a:cs typeface="+mn-cs"/>
                        </a:rPr>
                        <a:t>injas japonais  </a:t>
                      </a:r>
                    </a:p>
                    <a:p>
                      <a:pPr algn="ctr"/>
                      <a:endParaRPr lang="fr-FR" sz="1800" kern="1200" dirty="0" smtClean="0">
                        <a:solidFill>
                          <a:schemeClr val="accent6">
                            <a:lumMod val="75000"/>
                          </a:schemeClr>
                        </a:solidFill>
                        <a:effectLst/>
                        <a:latin typeface="Berlin Sans FB Demi" panose="020E0802020502020306" pitchFamily="34" charset="0"/>
                        <a:ea typeface="+mn-ea"/>
                        <a:cs typeface="+mn-cs"/>
                      </a:endParaRP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  </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r>
                        <a:rPr lang="fr-FR" sz="1800" kern="1200" dirty="0" smtClean="0">
                          <a:solidFill>
                            <a:schemeClr val="accent1">
                              <a:lumMod val="75000"/>
                            </a:schemeClr>
                          </a:solidFill>
                          <a:effectLst/>
                          <a:latin typeface="Berlin Sans FB Demi" panose="020E0802020502020306" pitchFamily="34" charset="0"/>
                          <a:ea typeface="+mn-ea"/>
                          <a:cs typeface="+mn-cs"/>
                        </a:rPr>
                        <a:t>Création d’un éventail japonais </a:t>
                      </a:r>
                    </a:p>
                    <a:p>
                      <a:pPr algn="ctr"/>
                      <a:r>
                        <a:rPr lang="fr-FR" sz="1800" kern="1200" dirty="0" smtClean="0">
                          <a:solidFill>
                            <a:schemeClr val="accent1">
                              <a:lumMod val="75000"/>
                            </a:schemeClr>
                          </a:solidFill>
                          <a:effectLst/>
                          <a:latin typeface="Berlin Sans FB Demi" panose="020E0802020502020306" pitchFamily="34" charset="0"/>
                          <a:ea typeface="+mn-ea"/>
                          <a:cs typeface="+mn-cs"/>
                        </a:rPr>
                        <a:t> </a:t>
                      </a:r>
                    </a:p>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r>
                        <a:rPr lang="fr-FR" sz="1800" kern="1200" dirty="0" smtClean="0">
                          <a:solidFill>
                            <a:schemeClr val="accent1">
                              <a:lumMod val="75000"/>
                            </a:schemeClr>
                          </a:solidFill>
                          <a:effectLst/>
                          <a:latin typeface="Berlin Sans FB Demi" panose="020E0802020502020306" pitchFamily="34" charset="0"/>
                          <a:ea typeface="+mn-ea"/>
                          <a:cs typeface="+mn-cs"/>
                        </a:rPr>
                        <a:t>Fabrication d’un Bonsaï </a:t>
                      </a:r>
                      <a:endParaRPr lang="fr-FR" sz="1800" baseline="0" dirty="0" smtClean="0">
                        <a:solidFill>
                          <a:schemeClr val="accent1">
                            <a:lumMod val="75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r>
                        <a:rPr lang="fr-FR" sz="1800" kern="1200" dirty="0" smtClean="0">
                          <a:solidFill>
                            <a:schemeClr val="dk1"/>
                          </a:solidFill>
                          <a:effectLst/>
                          <a:latin typeface="+mn-lt"/>
                          <a:ea typeface="+mn-ea"/>
                          <a:cs typeface="+mn-cs"/>
                        </a:rPr>
                        <a:t> </a:t>
                      </a:r>
                      <a:r>
                        <a:rPr lang="fr-FR" sz="1800" kern="1200" dirty="0" smtClean="0">
                          <a:solidFill>
                            <a:srgbClr val="FF0000"/>
                          </a:solidFill>
                          <a:effectLst/>
                          <a:latin typeface="Berlin Sans FB Demi" panose="020E0802020502020306" pitchFamily="34" charset="0"/>
                          <a:ea typeface="+mn-ea"/>
                          <a:cs typeface="+mn-cs"/>
                        </a:rPr>
                        <a:t>Création d’une lanterne </a:t>
                      </a:r>
                    </a:p>
                    <a:p>
                      <a:pPr algn="ctr"/>
                      <a:r>
                        <a:rPr lang="fr-FR" sz="1800" kern="1200" dirty="0" smtClean="0">
                          <a:solidFill>
                            <a:srgbClr val="FF0000"/>
                          </a:solidFill>
                          <a:effectLst/>
                          <a:latin typeface="Berlin Sans FB Demi" panose="020E0802020502020306" pitchFamily="34" charset="0"/>
                          <a:ea typeface="+mn-ea"/>
                          <a:cs typeface="+mn-cs"/>
                        </a:rPr>
                        <a:t> </a:t>
                      </a: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Cartes lotus en origami</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238083822"/>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800" kern="1200" dirty="0" smtClean="0">
                        <a:solidFill>
                          <a:schemeClr val="accent6">
                            <a:lumMod val="75000"/>
                          </a:schemeClr>
                        </a:solidFill>
                        <a:effectLst/>
                        <a:latin typeface="Berlin Sans FB Demi" panose="020E0802020502020306" pitchFamily="34" charset="0"/>
                        <a:ea typeface="+mn-ea"/>
                        <a:cs typeface="+mn-cs"/>
                      </a:endParaRPr>
                    </a:p>
                    <a:p>
                      <a:pPr algn="ctr">
                        <a:spcAft>
                          <a:spcPts val="0"/>
                        </a:spcAft>
                      </a:pPr>
                      <a:r>
                        <a:rPr lang="fr-FR" sz="1800" kern="1200" dirty="0" smtClean="0">
                          <a:solidFill>
                            <a:schemeClr val="accent6">
                              <a:lumMod val="75000"/>
                            </a:schemeClr>
                          </a:solidFill>
                          <a:effectLst/>
                          <a:latin typeface="Berlin Sans FB Demi" panose="020E0802020502020306" pitchFamily="34" charset="0"/>
                          <a:ea typeface="+mn-ea"/>
                          <a:cs typeface="+mn-cs"/>
                        </a:rPr>
                        <a:t>Réalisation</a:t>
                      </a:r>
                      <a:r>
                        <a:rPr lang="fr-FR" sz="1800" kern="1200" baseline="0" dirty="0" smtClean="0">
                          <a:solidFill>
                            <a:schemeClr val="accent6">
                              <a:lumMod val="75000"/>
                            </a:schemeClr>
                          </a:solidFill>
                          <a:effectLst/>
                          <a:latin typeface="Berlin Sans FB Demi" panose="020E0802020502020306" pitchFamily="34" charset="0"/>
                          <a:ea typeface="+mn-ea"/>
                          <a:cs typeface="+mn-cs"/>
                        </a:rPr>
                        <a:t> d’une fresque japonaise</a:t>
                      </a:r>
                      <a:endParaRPr lang="fr-FR" sz="12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Jeux collectifs: </a:t>
                      </a: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La grande muraille de Chine</a:t>
                      </a:r>
                      <a:endParaRPr lang="fr-FR" sz="1800" kern="150" dirty="0" smtClean="0">
                        <a:solidFill>
                          <a:schemeClr val="accent1">
                            <a:lumMod val="75000"/>
                          </a:schemeClr>
                        </a:solidFill>
                        <a:effectLst/>
                        <a:latin typeface="Berlin Sans FB Demi" panose="020E0802020502020306" pitchFamily="34"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Mon</a:t>
                      </a:r>
                      <a:r>
                        <a:rPr lang="fr-FR" sz="1800" kern="1200" baseline="0" dirty="0" smtClean="0">
                          <a:solidFill>
                            <a:srgbClr val="FF0000"/>
                          </a:solidFill>
                          <a:effectLst/>
                          <a:latin typeface="Berlin Sans FB Demi" panose="020E0802020502020306" pitchFamily="34" charset="0"/>
                          <a:ea typeface="+mn-ea"/>
                          <a:cs typeface="+mn-cs"/>
                        </a:rPr>
                        <a:t> petit chat</a:t>
                      </a: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Fresque sur la culture du riz</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10" name="Image 9"/>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7850"/>
                    </a14:imgEffect>
                  </a14:imgLayer>
                </a14:imgProps>
              </a:ext>
              <a:ext uri="{28A0092B-C50C-407E-A947-70E740481C1C}">
                <a14:useLocalDpi xmlns:a14="http://schemas.microsoft.com/office/drawing/2010/main" val="0"/>
              </a:ext>
            </a:extLst>
          </a:blip>
          <a:stretch>
            <a:fillRect/>
          </a:stretch>
        </p:blipFill>
        <p:spPr>
          <a:xfrm>
            <a:off x="2700367" y="5067422"/>
            <a:ext cx="1579419" cy="1529542"/>
          </a:xfrm>
          <a:prstGeom prst="rect">
            <a:avLst/>
          </a:prstGeom>
        </p:spPr>
      </p:pic>
      <p:pic>
        <p:nvPicPr>
          <p:cNvPr id="2" name="Image 1"/>
          <p:cNvPicPr>
            <a:picLocks noChangeAspect="1"/>
          </p:cNvPicPr>
          <p:nvPr/>
        </p:nvPicPr>
        <p:blipFill>
          <a:blip r:embed="rId11" cstate="print">
            <a:extLst>
              <a:ext uri="{BEBA8EAE-BF5A-486C-A8C5-ECC9F3942E4B}">
                <a14:imgProps xmlns:a14="http://schemas.microsoft.com/office/drawing/2010/main">
                  <a14:imgLayer r:embed="rId12">
                    <a14:imgEffect>
                      <a14:backgroundRemoval t="1000" b="90000" l="10000" r="90000"/>
                    </a14:imgEffect>
                  </a14:imgLayer>
                </a14:imgProps>
              </a:ext>
              <a:ext uri="{28A0092B-C50C-407E-A947-70E740481C1C}">
                <a14:useLocalDpi xmlns:a14="http://schemas.microsoft.com/office/drawing/2010/main" val="0"/>
              </a:ext>
            </a:extLst>
          </a:blip>
          <a:stretch>
            <a:fillRect/>
          </a:stretch>
        </p:blipFill>
        <p:spPr>
          <a:xfrm>
            <a:off x="5444837" y="2152996"/>
            <a:ext cx="1803861" cy="1929649"/>
          </a:xfrm>
          <a:prstGeom prst="rect">
            <a:avLst/>
          </a:prstGeom>
        </p:spPr>
      </p:pic>
      <p:pic>
        <p:nvPicPr>
          <p:cNvPr id="11" name="Image 1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9250" l="10000" r="90000"/>
                    </a14:imgEffect>
                  </a14:imgLayer>
                </a14:imgProps>
              </a:ext>
              <a:ext uri="{28A0092B-C50C-407E-A947-70E740481C1C}">
                <a14:useLocalDpi xmlns:a14="http://schemas.microsoft.com/office/drawing/2010/main" val="0"/>
              </a:ext>
            </a:extLst>
          </a:blip>
          <a:stretch>
            <a:fillRect/>
          </a:stretch>
        </p:blipFill>
        <p:spPr>
          <a:xfrm>
            <a:off x="8587047" y="1808138"/>
            <a:ext cx="1413164" cy="1137965"/>
          </a:xfrm>
          <a:prstGeom prst="rect">
            <a:avLst/>
          </a:prstGeom>
        </p:spPr>
      </p:pic>
    </p:spTree>
    <p:extLst>
      <p:ext uri="{BB962C8B-B14F-4D97-AF65-F5344CB8AC3E}">
        <p14:creationId xmlns:p14="http://schemas.microsoft.com/office/powerpoint/2010/main" val="314418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Mardi</a:t>
            </a:r>
            <a:r>
              <a:rPr lang="fr-FR" sz="4000" b="1" dirty="0" smtClean="0">
                <a:solidFill>
                  <a:srgbClr val="FF0000"/>
                </a:solidFill>
                <a:effectLst>
                  <a:glow rad="342900">
                    <a:schemeClr val="bg1"/>
                  </a:glow>
                </a:effectLst>
                <a:latin typeface="Berlin Sans FB Demi" panose="020E0802020502020306" pitchFamily="34" charset="0"/>
              </a:rPr>
              <a:t> 16</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428666741"/>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r>
                        <a:rPr lang="fr-FR" sz="1800" dirty="0">
                          <a:solidFill>
                            <a:schemeClr val="accent6">
                              <a:lumMod val="50000"/>
                            </a:schemeClr>
                          </a:solidFill>
                          <a:effectLst/>
                          <a:latin typeface="+mn-lt"/>
                          <a:ea typeface="Times New Roman"/>
                        </a:rPr>
                        <a:t> </a:t>
                      </a:r>
                      <a:endParaRPr lang="fr-FR" sz="1800" dirty="0" smtClean="0">
                        <a:solidFill>
                          <a:schemeClr val="accent6">
                            <a:lumMod val="50000"/>
                          </a:schemeClr>
                        </a:solidFill>
                        <a:effectLst/>
                        <a:latin typeface="+mn-lt"/>
                        <a:ea typeface="Times New Roman"/>
                      </a:endParaRP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Fabrication</a:t>
                      </a:r>
                      <a:r>
                        <a:rPr lang="fr-FR" sz="1800" kern="1200" baseline="0" dirty="0" smtClean="0">
                          <a:solidFill>
                            <a:schemeClr val="accent6">
                              <a:lumMod val="75000"/>
                            </a:schemeClr>
                          </a:solidFill>
                          <a:effectLst/>
                          <a:latin typeface="Berlin Sans FB Demi" panose="020E0802020502020306" pitchFamily="34" charset="0"/>
                          <a:ea typeface="+mn-ea"/>
                          <a:cs typeface="+mn-cs"/>
                        </a:rPr>
                        <a:t> d’une</a:t>
                      </a:r>
                      <a:r>
                        <a:rPr lang="fr-FR" sz="1800" kern="1200" dirty="0" smtClean="0">
                          <a:solidFill>
                            <a:schemeClr val="accent6">
                              <a:lumMod val="75000"/>
                            </a:schemeClr>
                          </a:solidFill>
                          <a:effectLst/>
                          <a:latin typeface="Berlin Sans FB Demi" panose="020E0802020502020306" pitchFamily="34" charset="0"/>
                          <a:ea typeface="+mn-ea"/>
                          <a:cs typeface="+mn-cs"/>
                        </a:rPr>
                        <a:t> lanterne d’Asie </a:t>
                      </a: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 </a:t>
                      </a: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Mon arbre </a:t>
                      </a:r>
                      <a:r>
                        <a:rPr lang="fr-FR" sz="1800" kern="1200" dirty="0" err="1" smtClean="0">
                          <a:solidFill>
                            <a:schemeClr val="accent6">
                              <a:lumMod val="75000"/>
                            </a:schemeClr>
                          </a:solidFill>
                          <a:effectLst/>
                          <a:latin typeface="Berlin Sans FB Demi" panose="020E0802020502020306" pitchFamily="34" charset="0"/>
                          <a:ea typeface="+mn-ea"/>
                          <a:cs typeface="+mn-cs"/>
                        </a:rPr>
                        <a:t>Sakura</a:t>
                      </a:r>
                      <a:r>
                        <a:rPr lang="fr-FR" sz="1800" kern="1200" dirty="0" smtClean="0">
                          <a:solidFill>
                            <a:schemeClr val="accent6">
                              <a:lumMod val="75000"/>
                            </a:schemeClr>
                          </a:solidFill>
                          <a:effectLst/>
                          <a:latin typeface="Berlin Sans FB Demi" panose="020E0802020502020306" pitchFamily="34" charset="0"/>
                          <a:ea typeface="+mn-ea"/>
                          <a:cs typeface="+mn-cs"/>
                        </a:rPr>
                        <a:t> </a:t>
                      </a: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 </a:t>
                      </a: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Création de masques japonais </a:t>
                      </a:r>
                      <a:endParaRPr lang="fr-FR" sz="18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r>
                        <a:rPr lang="fr-FR" sz="1800" kern="1200" dirty="0" smtClean="0">
                          <a:solidFill>
                            <a:schemeClr val="accent1">
                              <a:lumMod val="75000"/>
                            </a:schemeClr>
                          </a:solidFill>
                          <a:effectLst/>
                          <a:latin typeface="Berlin Sans FB Demi" panose="020E0802020502020306" pitchFamily="34" charset="0"/>
                          <a:ea typeface="+mn-ea"/>
                          <a:cs typeface="+mn-cs"/>
                        </a:rPr>
                        <a:t>Calligraphie de son prénom  </a:t>
                      </a:r>
                    </a:p>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r>
                        <a:rPr lang="fr-FR" sz="1800" kern="1200" dirty="0" smtClean="0">
                          <a:solidFill>
                            <a:schemeClr val="accent1">
                              <a:lumMod val="75000"/>
                            </a:schemeClr>
                          </a:solidFill>
                          <a:effectLst/>
                          <a:latin typeface="Berlin Sans FB Demi" panose="020E0802020502020306" pitchFamily="34" charset="0"/>
                          <a:ea typeface="+mn-ea"/>
                          <a:cs typeface="+mn-cs"/>
                        </a:rPr>
                        <a:t>Création</a:t>
                      </a:r>
                      <a:r>
                        <a:rPr lang="fr-FR" sz="1800" kern="1200" baseline="0" dirty="0" smtClean="0">
                          <a:solidFill>
                            <a:schemeClr val="accent1">
                              <a:lumMod val="75000"/>
                            </a:schemeClr>
                          </a:solidFill>
                          <a:effectLst/>
                          <a:latin typeface="Berlin Sans FB Demi" panose="020E0802020502020306" pitchFamily="34" charset="0"/>
                          <a:ea typeface="+mn-ea"/>
                          <a:cs typeface="+mn-cs"/>
                        </a:rPr>
                        <a:t> d’un p</a:t>
                      </a:r>
                      <a:r>
                        <a:rPr lang="fr-FR" sz="1800" kern="1200" dirty="0" smtClean="0">
                          <a:solidFill>
                            <a:schemeClr val="accent1">
                              <a:lumMod val="75000"/>
                            </a:schemeClr>
                          </a:solidFill>
                          <a:effectLst/>
                          <a:latin typeface="Berlin Sans FB Demi" panose="020E0802020502020306" pitchFamily="34" charset="0"/>
                          <a:ea typeface="+mn-ea"/>
                          <a:cs typeface="+mn-cs"/>
                        </a:rPr>
                        <a:t>etit paon en papier </a:t>
                      </a:r>
                      <a:endParaRPr lang="fr-FR" sz="1800" baseline="0" dirty="0" smtClean="0">
                        <a:solidFill>
                          <a:schemeClr val="accent1">
                            <a:lumMod val="75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r>
                        <a:rPr lang="fr-FR" sz="1800" kern="1200" dirty="0" smtClean="0">
                          <a:solidFill>
                            <a:srgbClr val="FF0000"/>
                          </a:solidFill>
                          <a:effectLst/>
                          <a:latin typeface="Berlin Sans FB Demi" panose="020E0802020502020306" pitchFamily="34" charset="0"/>
                          <a:ea typeface="+mn-ea"/>
                          <a:cs typeface="+mn-cs"/>
                        </a:rPr>
                        <a:t>Création d’une poupée </a:t>
                      </a:r>
                    </a:p>
                    <a:p>
                      <a:pPr algn="ctr"/>
                      <a:r>
                        <a:rPr lang="fr-FR" sz="1800" kern="1200" dirty="0" smtClean="0">
                          <a:solidFill>
                            <a:srgbClr val="FF0000"/>
                          </a:solidFill>
                          <a:effectLst/>
                          <a:latin typeface="Berlin Sans FB Demi" panose="020E0802020502020306" pitchFamily="34" charset="0"/>
                          <a:ea typeface="+mn-ea"/>
                          <a:cs typeface="+mn-cs"/>
                        </a:rPr>
                        <a:t> </a:t>
                      </a:r>
                    </a:p>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Peinture de fleurs de cerisiers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769376520"/>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r>
                        <a:rPr lang="fr-FR" sz="1800" kern="1200" dirty="0" smtClean="0">
                          <a:solidFill>
                            <a:schemeClr val="dk1"/>
                          </a:solidFill>
                          <a:effectLst/>
                          <a:latin typeface="+mn-lt"/>
                          <a:ea typeface="+mn-ea"/>
                          <a:cs typeface="+mn-cs"/>
                        </a:rPr>
                        <a:t> </a:t>
                      </a: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Jeu</a:t>
                      </a:r>
                      <a:r>
                        <a:rPr lang="fr-FR" sz="1800" kern="1200" baseline="0" dirty="0" smtClean="0">
                          <a:solidFill>
                            <a:schemeClr val="accent6">
                              <a:lumMod val="75000"/>
                            </a:schemeClr>
                          </a:solidFill>
                          <a:effectLst/>
                          <a:latin typeface="Berlin Sans FB Demi" panose="020E0802020502020306" pitchFamily="34" charset="0"/>
                          <a:ea typeface="+mn-ea"/>
                          <a:cs typeface="+mn-cs"/>
                        </a:rPr>
                        <a:t> Sportif</a:t>
                      </a:r>
                      <a:r>
                        <a:rPr lang="fr-FR" sz="1800" kern="1200" dirty="0" smtClean="0">
                          <a:solidFill>
                            <a:schemeClr val="accent6">
                              <a:lumMod val="75000"/>
                            </a:schemeClr>
                          </a:solidFill>
                          <a:effectLst/>
                          <a:latin typeface="Berlin Sans FB Demi" panose="020E0802020502020306" pitchFamily="34" charset="0"/>
                          <a:ea typeface="+mn-ea"/>
                          <a:cs typeface="+mn-cs"/>
                        </a:rPr>
                        <a:t>:</a:t>
                      </a:r>
                    </a:p>
                    <a:p>
                      <a:pPr algn="ctr"/>
                      <a:r>
                        <a:rPr lang="fr-FR" sz="1800" kern="1200" dirty="0" smtClean="0">
                          <a:solidFill>
                            <a:schemeClr val="accent6">
                              <a:lumMod val="75000"/>
                            </a:schemeClr>
                          </a:solidFill>
                          <a:effectLst/>
                          <a:latin typeface="Berlin Sans FB Demi" panose="020E0802020502020306" pitchFamily="34" charset="0"/>
                          <a:ea typeface="+mn-ea"/>
                          <a:cs typeface="+mn-cs"/>
                        </a:rPr>
                        <a:t> 1, 2, 3 </a:t>
                      </a:r>
                      <a:r>
                        <a:rPr lang="fr-FR" sz="1800" kern="1200" dirty="0" err="1" smtClean="0">
                          <a:solidFill>
                            <a:schemeClr val="accent6">
                              <a:lumMod val="75000"/>
                            </a:schemeClr>
                          </a:solidFill>
                          <a:effectLst/>
                          <a:latin typeface="Berlin Sans FB Demi" panose="020E0802020502020306" pitchFamily="34" charset="0"/>
                          <a:ea typeface="+mn-ea"/>
                          <a:cs typeface="+mn-cs"/>
                        </a:rPr>
                        <a:t>Mochis</a:t>
                      </a:r>
                      <a:r>
                        <a:rPr lang="fr-FR" sz="1800" kern="1200" dirty="0" smtClean="0">
                          <a:solidFill>
                            <a:schemeClr val="accent6">
                              <a:lumMod val="75000"/>
                            </a:schemeClr>
                          </a:solidFill>
                          <a:effectLst/>
                          <a:latin typeface="Berlin Sans FB Demi" panose="020E0802020502020306" pitchFamily="34" charset="0"/>
                          <a:ea typeface="+mn-ea"/>
                          <a:cs typeface="+mn-cs"/>
                        </a:rPr>
                        <a:t> !</a:t>
                      </a:r>
                      <a:endParaRPr lang="fr-FR" sz="12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Jeux collectif:</a:t>
                      </a: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 Cerceaux musicaux </a:t>
                      </a: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spcAft>
                          <a:spcPts val="0"/>
                        </a:spcAft>
                      </a:pPr>
                      <a:endParaRPr lang="fr-FR" sz="1800" kern="1200" dirty="0" smtClean="0">
                        <a:solidFill>
                          <a:schemeClr val="dk1"/>
                        </a:solidFill>
                        <a:effectLst/>
                        <a:latin typeface="+mn-lt"/>
                        <a:ea typeface="+mn-ea"/>
                        <a:cs typeface="+mn-cs"/>
                      </a:endParaRPr>
                    </a:p>
                    <a:p>
                      <a:pPr algn="ctr">
                        <a:spcAft>
                          <a:spcPts val="0"/>
                        </a:spcAft>
                      </a:pPr>
                      <a:r>
                        <a:rPr lang="fr-FR" sz="1800" kern="1200" dirty="0" smtClean="0">
                          <a:solidFill>
                            <a:srgbClr val="FF0000"/>
                          </a:solidFill>
                          <a:effectLst/>
                          <a:latin typeface="Berlin Sans FB Demi" panose="020E0802020502020306" pitchFamily="34" charset="0"/>
                          <a:ea typeface="+mn-ea"/>
                          <a:cs typeface="+mn-cs"/>
                        </a:rPr>
                        <a:t>Peinture sur la culture du riz (suite)</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10" name="Image 9"/>
          <p:cNvPicPr>
            <a:picLocks noChangeAspect="1"/>
          </p:cNvPicPr>
          <p:nvPr/>
        </p:nvPicPr>
        <p:blipFill>
          <a:blip r:embed="rId9" cstate="print">
            <a:extLst>
              <a:ext uri="{BEBA8EAE-BF5A-486C-A8C5-ECC9F3942E4B}">
                <a14:imgProps xmlns:a14="http://schemas.microsoft.com/office/drawing/2010/main">
                  <a14:imgLayer r:embed="rId10">
                    <a14:imgEffect>
                      <a14:backgroundRemoval t="327" b="97386" l="0" r="98693">
                        <a14:foregroundMark x1="58333" y1="56863" x2="58333" y2="56863"/>
                        <a14:foregroundMark x1="57353" y1="78758" x2="57353" y2="78758"/>
                        <a14:foregroundMark x1="78431" y1="81863" x2="78431" y2="81863"/>
                        <a14:foregroundMark x1="19118" y1="35131" x2="19118" y2="35131"/>
                        <a14:foregroundMark x1="23039" y1="17647" x2="23039" y2="17647"/>
                        <a14:foregroundMark x1="64052" y1="56536" x2="64052" y2="56536"/>
                        <a14:foregroundMark x1="9804" y1="15850" x2="9804" y2="15850"/>
                        <a14:foregroundMark x1="17320" y1="56046" x2="17320" y2="56046"/>
                        <a14:foregroundMark x1="16830" y1="87255" x2="16830" y2="87255"/>
                        <a14:foregroundMark x1="64052" y1="59641" x2="64052" y2="59641"/>
                      </a14:backgroundRemoval>
                    </a14:imgEffect>
                  </a14:imgLayer>
                </a14:imgProps>
              </a:ext>
              <a:ext uri="{28A0092B-C50C-407E-A947-70E740481C1C}">
                <a14:useLocalDpi xmlns:a14="http://schemas.microsoft.com/office/drawing/2010/main" val="0"/>
              </a:ext>
            </a:extLst>
          </a:blip>
          <a:stretch>
            <a:fillRect/>
          </a:stretch>
        </p:blipFill>
        <p:spPr>
          <a:xfrm>
            <a:off x="6799810" y="1793787"/>
            <a:ext cx="960397" cy="1019972"/>
          </a:xfrm>
          <a:prstGeom prst="rect">
            <a:avLst/>
          </a:prstGeom>
        </p:spPr>
      </p:pic>
      <p:pic>
        <p:nvPicPr>
          <p:cNvPr id="2"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2284" y="5295491"/>
            <a:ext cx="1105593" cy="1073404"/>
          </a:xfrm>
          <a:prstGeom prst="rect">
            <a:avLst/>
          </a:prstGeom>
        </p:spPr>
      </p:pic>
      <p:pic>
        <p:nvPicPr>
          <p:cNvPr id="11" name="Image 10"/>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7850"/>
                    </a14:imgEffect>
                  </a14:imgLayer>
                </a14:imgProps>
              </a:ext>
              <a:ext uri="{28A0092B-C50C-407E-A947-70E740481C1C}">
                <a14:useLocalDpi xmlns:a14="http://schemas.microsoft.com/office/drawing/2010/main" val="0"/>
              </a:ext>
            </a:extLst>
          </a:blip>
          <a:stretch>
            <a:fillRect/>
          </a:stretch>
        </p:blipFill>
        <p:spPr>
          <a:xfrm>
            <a:off x="8461087" y="5145735"/>
            <a:ext cx="1579419" cy="1529542"/>
          </a:xfrm>
          <a:prstGeom prst="rect">
            <a:avLst/>
          </a:prstGeom>
        </p:spPr>
      </p:pic>
      <p:pic>
        <p:nvPicPr>
          <p:cNvPr id="4" name="Image 3"/>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9963" r="96877"/>
                    </a14:imgEffect>
                  </a14:imgLayer>
                </a14:imgProps>
              </a:ext>
              <a:ext uri="{28A0092B-C50C-407E-A947-70E740481C1C}">
                <a14:useLocalDpi xmlns:a14="http://schemas.microsoft.com/office/drawing/2010/main" val="0"/>
              </a:ext>
            </a:extLst>
          </a:blip>
          <a:stretch>
            <a:fillRect/>
          </a:stretch>
        </p:blipFill>
        <p:spPr>
          <a:xfrm>
            <a:off x="2329810" y="5133266"/>
            <a:ext cx="2254083" cy="1554479"/>
          </a:xfrm>
          <a:prstGeom prst="rect">
            <a:avLst/>
          </a:prstGeom>
        </p:spPr>
      </p:pic>
    </p:spTree>
    <p:extLst>
      <p:ext uri="{BB962C8B-B14F-4D97-AF65-F5344CB8AC3E}">
        <p14:creationId xmlns:p14="http://schemas.microsoft.com/office/powerpoint/2010/main" val="4227323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6000" b="-6000"/>
          </a:stretch>
        </a:blipFill>
        <a:effectLst/>
      </p:bgPr>
    </p:bg>
    <p:spTree>
      <p:nvGrpSpPr>
        <p:cNvPr id="1" name=""/>
        <p:cNvGrpSpPr/>
        <p:nvPr/>
      </p:nvGrpSpPr>
      <p:grpSpPr>
        <a:xfrm>
          <a:off x="0" y="0"/>
          <a:ext cx="0" cy="0"/>
          <a:chOff x="0" y="0"/>
          <a:chExt cx="0" cy="0"/>
        </a:xfrm>
      </p:grpSpPr>
      <p:sp>
        <p:nvSpPr>
          <p:cNvPr id="6" name="ZoneTexte 5"/>
          <p:cNvSpPr txBox="1"/>
          <p:nvPr/>
        </p:nvSpPr>
        <p:spPr>
          <a:xfrm>
            <a:off x="510394" y="224287"/>
            <a:ext cx="10877909" cy="707886"/>
          </a:xfrm>
          <a:prstGeom prst="rect">
            <a:avLst/>
          </a:prstGeom>
          <a:noFill/>
        </p:spPr>
        <p:txBody>
          <a:bodyPr wrap="square" rtlCol="0">
            <a:spAutoFit/>
          </a:bodyPr>
          <a:lstStyle/>
          <a:p>
            <a:pPr algn="ctr" fontAlgn="auto"/>
            <a:r>
              <a:rPr lang="fr-FR" sz="4000" b="1" dirty="0" smtClean="0">
                <a:solidFill>
                  <a:srgbClr val="FF0000"/>
                </a:solidFill>
                <a:effectLst>
                  <a:glow rad="342900">
                    <a:schemeClr val="bg1"/>
                  </a:glow>
                </a:effectLst>
                <a:latin typeface="Berlin Sans FB Demi" panose="020E0802020502020306" pitchFamily="34" charset="0"/>
              </a:rPr>
              <a:t>Mercredi</a:t>
            </a:r>
            <a:r>
              <a:rPr lang="fr-FR" sz="4000" b="1" dirty="0" smtClean="0">
                <a:solidFill>
                  <a:srgbClr val="FF0000"/>
                </a:solidFill>
                <a:effectLst>
                  <a:glow rad="342900">
                    <a:schemeClr val="bg1"/>
                  </a:glow>
                </a:effectLst>
                <a:latin typeface="Berlin Sans FB Demi" panose="020E0802020502020306" pitchFamily="34" charset="0"/>
              </a:rPr>
              <a:t> 17</a:t>
            </a:r>
            <a:r>
              <a:rPr lang="fr-FR" sz="4000" b="1" dirty="0" smtClean="0">
                <a:solidFill>
                  <a:srgbClr val="FF0000"/>
                </a:solidFill>
                <a:effectLst>
                  <a:glow rad="342900">
                    <a:schemeClr val="bg1"/>
                  </a:glow>
                </a:effectLst>
                <a:latin typeface="Berlin Sans FB Demi" panose="020E0802020502020306" pitchFamily="34" charset="0"/>
              </a:rPr>
              <a:t> avril</a:t>
            </a:r>
            <a:endParaRPr lang="fr-FR" sz="4000" b="1" dirty="0">
              <a:solidFill>
                <a:srgbClr val="FF0000"/>
              </a:solidFill>
              <a:effectLst>
                <a:glow rad="342900">
                  <a:schemeClr val="bg1"/>
                </a:glow>
              </a:effectLst>
              <a:latin typeface="Berlin Sans FB Demi" panose="020E0802020502020306"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808925365"/>
              </p:ext>
            </p:extLst>
          </p:nvPr>
        </p:nvGraphicFramePr>
        <p:xfrm>
          <a:off x="1126842" y="932173"/>
          <a:ext cx="9645015" cy="2999904"/>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34335">
                  <a:extLst>
                    <a:ext uri="{9D8B030D-6E8A-4147-A177-3AD203B41FA5}">
                      <a16:colId xmlns:a16="http://schemas.microsoft.com/office/drawing/2014/main" val="20002"/>
                    </a:ext>
                  </a:extLst>
                </a:gridCol>
                <a:gridCol w="2934970">
                  <a:extLst>
                    <a:ext uri="{9D8B030D-6E8A-4147-A177-3AD203B41FA5}">
                      <a16:colId xmlns:a16="http://schemas.microsoft.com/office/drawing/2014/main" val="20003"/>
                    </a:ext>
                  </a:extLst>
                </a:gridCol>
              </a:tblGrid>
              <a:tr h="287184">
                <a:tc>
                  <a:txBody>
                    <a:bodyPr/>
                    <a:lstStyle/>
                    <a:p>
                      <a:pPr algn="ctr" fontAlgn="auto">
                        <a:spcAft>
                          <a:spcPts val="0"/>
                        </a:spcAft>
                      </a:pPr>
                      <a:r>
                        <a:rPr lang="fr-FR"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t="100000"/>
                      </a:path>
                      <a:tileRect r="-100000" b="-100000"/>
                    </a:grad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PETITS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MOYENS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800" kern="0" dirty="0">
                          <a:solidFill>
                            <a:schemeClr val="tx1"/>
                          </a:solidFill>
                          <a:effectLst/>
                          <a:latin typeface="Berlin Sans FB Demi" panose="020E0802020502020306" pitchFamily="34" charset="0"/>
                        </a:rPr>
                        <a:t>GRANDS</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2583180">
                <a:tc>
                  <a:txBody>
                    <a:bodyPr/>
                    <a:lstStyle/>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effectLst/>
                        </a:rPr>
                        <a:t> </a:t>
                      </a:r>
                      <a:endParaRPr lang="fr-FR" sz="1200" kern="150" dirty="0">
                        <a:effectLst/>
                      </a:endParaRPr>
                    </a:p>
                    <a:p>
                      <a:pPr algn="ctr" fontAlgn="auto">
                        <a:spcAft>
                          <a:spcPts val="0"/>
                        </a:spcAft>
                      </a:pPr>
                      <a:r>
                        <a:rPr lang="fr-FR" sz="1800" kern="0" dirty="0">
                          <a:solidFill>
                            <a:schemeClr val="accent1">
                              <a:lumMod val="60000"/>
                              <a:lumOff val="40000"/>
                            </a:schemeClr>
                          </a:solidFill>
                          <a:effectLst/>
                        </a:rPr>
                        <a:t> </a:t>
                      </a:r>
                      <a:endParaRPr lang="fr-FR" sz="1200" kern="150" dirty="0">
                        <a:solidFill>
                          <a:schemeClr val="accent1">
                            <a:lumMod val="60000"/>
                            <a:lumOff val="40000"/>
                          </a:schemeClr>
                        </a:solidFill>
                        <a:effectLst/>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M</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fr-FR" sz="1400" kern="0" dirty="0">
                          <a:solidFill>
                            <a:schemeClr val="accent1">
                              <a:lumMod val="75000"/>
                            </a:schemeClr>
                          </a:solidFill>
                          <a:effectLst/>
                          <a:latin typeface="Berlin Sans FB Demi" panose="020E0802020502020306" pitchFamily="34" charset="0"/>
                        </a:rPr>
                        <a:t>A</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T</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I</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400" kern="0" dirty="0">
                          <a:solidFill>
                            <a:schemeClr val="accent1">
                              <a:lumMod val="75000"/>
                            </a:schemeClr>
                          </a:solidFill>
                          <a:effectLst/>
                          <a:latin typeface="Berlin Sans FB Demi" panose="020E0802020502020306" pitchFamily="34" charset="0"/>
                        </a:rPr>
                        <a:t>N</a:t>
                      </a:r>
                      <a:endParaRPr lang="fr-FR" sz="1200" kern="150" dirty="0">
                        <a:solidFill>
                          <a:schemeClr val="accent1">
                            <a:lumMod val="75000"/>
                          </a:schemeClr>
                        </a:solidFill>
                        <a:effectLst/>
                        <a:latin typeface="Berlin Sans FB Demi" panose="020E0802020502020306" pitchFamily="34" charset="0"/>
                      </a:endParaRPr>
                    </a:p>
                    <a:p>
                      <a:pPr algn="ct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endParaRPr>
                    </a:p>
                    <a:p>
                      <a:pPr fontAlgn="auto">
                        <a:spcAft>
                          <a:spcPts val="0"/>
                        </a:spcAft>
                      </a:pPr>
                      <a:r>
                        <a:rPr lang="de-DE"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spcAft>
                          <a:spcPts val="0"/>
                        </a:spcAft>
                      </a:pPr>
                      <a:r>
                        <a:rPr lang="fr-FR"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800" dirty="0" smtClean="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Réalisation</a:t>
                      </a:r>
                      <a:r>
                        <a:rPr lang="fr-FR" sz="1800" baseline="0" dirty="0" smtClean="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 d’un</a:t>
                      </a:r>
                      <a:r>
                        <a:rPr lang="fr-FR" sz="1800" dirty="0" smtClean="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 </a:t>
                      </a:r>
                      <a:r>
                        <a:rPr lang="fr-FR" sz="1800" dirty="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dragon coloré </a:t>
                      </a:r>
                    </a:p>
                    <a:p>
                      <a:pPr algn="ctr">
                        <a:spcAft>
                          <a:spcPts val="0"/>
                        </a:spcAft>
                      </a:pPr>
                      <a:r>
                        <a:rPr lang="fr-FR" sz="1800" dirty="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 </a:t>
                      </a:r>
                    </a:p>
                    <a:p>
                      <a:pPr algn="ctr">
                        <a:spcAft>
                          <a:spcPts val="0"/>
                        </a:spcAft>
                      </a:pPr>
                      <a:r>
                        <a:rPr lang="fr-FR" sz="1800" dirty="0" smtClean="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Création</a:t>
                      </a:r>
                      <a:r>
                        <a:rPr lang="fr-FR" sz="1800" baseline="0" dirty="0" smtClean="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 d’une l</a:t>
                      </a:r>
                      <a:r>
                        <a:rPr lang="fr-FR" sz="1800" dirty="0" smtClean="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anterne japonaise </a:t>
                      </a:r>
                      <a:endParaRPr lang="fr-FR" sz="1800" dirty="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endParaRPr>
                    </a:p>
                    <a:p>
                      <a:pPr algn="ctr">
                        <a:spcAft>
                          <a:spcPts val="0"/>
                        </a:spcAft>
                      </a:pPr>
                      <a:r>
                        <a:rPr lang="fr-FR" sz="1800" dirty="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 </a:t>
                      </a:r>
                    </a:p>
                    <a:p>
                      <a:pPr algn="ctr">
                        <a:spcAft>
                          <a:spcPts val="0"/>
                        </a:spcAft>
                      </a:pPr>
                      <a:r>
                        <a:rPr lang="fr-FR" sz="1800" dirty="0">
                          <a:solidFill>
                            <a:schemeClr val="accent6">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Mon panda d’Asie </a:t>
                      </a: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kern="1200" dirty="0" smtClean="0">
                        <a:solidFill>
                          <a:schemeClr val="accent1">
                            <a:lumMod val="75000"/>
                          </a:schemeClr>
                        </a:solidFill>
                        <a:effectLst/>
                        <a:latin typeface="Berlin Sans FB Demi" panose="020E0802020502020306" pitchFamily="34" charset="0"/>
                        <a:ea typeface="+mn-ea"/>
                        <a:cs typeface="+mn-cs"/>
                      </a:endParaRPr>
                    </a:p>
                    <a:p>
                      <a:pPr algn="ctr">
                        <a:spcAft>
                          <a:spcPts val="0"/>
                        </a:spcAft>
                      </a:pPr>
                      <a:r>
                        <a:rPr lang="fr-FR" sz="1800" kern="1200" dirty="0" smtClean="0">
                          <a:solidFill>
                            <a:schemeClr val="accent1">
                              <a:lumMod val="75000"/>
                            </a:schemeClr>
                          </a:solidFill>
                          <a:effectLst/>
                          <a:latin typeface="Berlin Sans FB Demi" panose="020E0802020502020306" pitchFamily="34" charset="0"/>
                          <a:ea typeface="+mn-ea"/>
                          <a:cs typeface="+mn-cs"/>
                        </a:rPr>
                        <a:t>Sortie au parc de</a:t>
                      </a:r>
                      <a:r>
                        <a:rPr lang="fr-FR" sz="1800" kern="1200" baseline="0" dirty="0" smtClean="0">
                          <a:solidFill>
                            <a:schemeClr val="accent1">
                              <a:lumMod val="75000"/>
                            </a:schemeClr>
                          </a:solidFill>
                          <a:effectLst/>
                          <a:latin typeface="Berlin Sans FB Demi" panose="020E0802020502020306" pitchFamily="34" charset="0"/>
                          <a:ea typeface="+mn-ea"/>
                          <a:cs typeface="+mn-cs"/>
                        </a:rPr>
                        <a:t> l’hôtel-de-ville</a:t>
                      </a:r>
                      <a:endParaRPr lang="fr-FR" sz="1800" baseline="0" dirty="0" smtClean="0">
                        <a:solidFill>
                          <a:schemeClr val="accent1">
                            <a:lumMod val="75000"/>
                          </a:schemeClr>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spcAft>
                          <a:spcPts val="0"/>
                        </a:spcAft>
                      </a:pPr>
                      <a:endParaRPr lang="fr-FR" sz="1800" dirty="0" smtClean="0">
                        <a:solidFill>
                          <a:schemeClr val="accent6">
                            <a:lumMod val="50000"/>
                          </a:schemeClr>
                        </a:solidFill>
                        <a:effectLst/>
                        <a:latin typeface="+mn-lt"/>
                        <a:ea typeface="Times New Roman"/>
                      </a:endParaRPr>
                    </a:p>
                    <a:p>
                      <a:pPr algn="ctr">
                        <a:spcAft>
                          <a:spcPts val="0"/>
                        </a:spcAft>
                      </a:pPr>
                      <a:r>
                        <a:rPr lang="fr-FR" sz="1800" kern="1200" dirty="0" smtClean="0">
                          <a:solidFill>
                            <a:srgbClr val="FF0000"/>
                          </a:solidFill>
                          <a:effectLst/>
                          <a:latin typeface="Berlin Sans FB Demi" panose="020E0802020502020306" pitchFamily="34" charset="0"/>
                          <a:ea typeface="+mn-ea"/>
                          <a:cs typeface="+mn-cs"/>
                        </a:rPr>
                        <a:t>Peinture</a:t>
                      </a:r>
                      <a:r>
                        <a:rPr lang="fr-FR" sz="1800" kern="1200" baseline="0" dirty="0" smtClean="0">
                          <a:solidFill>
                            <a:srgbClr val="FF0000"/>
                          </a:solidFill>
                          <a:effectLst/>
                          <a:latin typeface="Berlin Sans FB Demi" panose="020E0802020502020306" pitchFamily="34" charset="0"/>
                          <a:ea typeface="+mn-ea"/>
                          <a:cs typeface="+mn-cs"/>
                        </a:rPr>
                        <a:t> d’une</a:t>
                      </a:r>
                      <a:r>
                        <a:rPr lang="fr-FR" sz="1800" kern="1200" dirty="0" smtClean="0">
                          <a:solidFill>
                            <a:srgbClr val="FF0000"/>
                          </a:solidFill>
                          <a:effectLst/>
                          <a:latin typeface="Berlin Sans FB Demi" panose="020E0802020502020306" pitchFamily="34" charset="0"/>
                          <a:ea typeface="+mn-ea"/>
                          <a:cs typeface="+mn-cs"/>
                        </a:rPr>
                        <a:t> fleur de cerisier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extLst>
                  <a:ext uri="{0D108BD9-81ED-4DB2-BD59-A6C34878D82A}">
                    <a16:rowId xmlns:a16="http://schemas.microsoft.com/office/drawing/2014/main" val="10001"/>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584921140"/>
              </p:ext>
            </p:extLst>
          </p:nvPr>
        </p:nvGraphicFramePr>
        <p:xfrm>
          <a:off x="1126842" y="3932077"/>
          <a:ext cx="9645015" cy="2743200"/>
        </p:xfrm>
        <a:graphic>
          <a:graphicData uri="http://schemas.openxmlformats.org/drawingml/2006/table">
            <a:tbl>
              <a:tblPr>
                <a:tableStyleId>{5C22544A-7EE6-4342-B048-85BDC9FD1C3A}</a:tableStyleId>
              </a:tblPr>
              <a:tblGrid>
                <a:gridCol w="841375">
                  <a:extLst>
                    <a:ext uri="{9D8B030D-6E8A-4147-A177-3AD203B41FA5}">
                      <a16:colId xmlns:a16="http://schemas.microsoft.com/office/drawing/2014/main" val="20000"/>
                    </a:ext>
                  </a:extLst>
                </a:gridCol>
                <a:gridCol w="2934335">
                  <a:extLst>
                    <a:ext uri="{9D8B030D-6E8A-4147-A177-3AD203B41FA5}">
                      <a16:colId xmlns:a16="http://schemas.microsoft.com/office/drawing/2014/main" val="20001"/>
                    </a:ext>
                  </a:extLst>
                </a:gridCol>
                <a:gridCol w="2929884">
                  <a:extLst>
                    <a:ext uri="{9D8B030D-6E8A-4147-A177-3AD203B41FA5}">
                      <a16:colId xmlns:a16="http://schemas.microsoft.com/office/drawing/2014/main" val="20002"/>
                    </a:ext>
                  </a:extLst>
                </a:gridCol>
                <a:gridCol w="2939421">
                  <a:extLst>
                    <a:ext uri="{9D8B030D-6E8A-4147-A177-3AD203B41FA5}">
                      <a16:colId xmlns:a16="http://schemas.microsoft.com/office/drawing/2014/main" val="20003"/>
                    </a:ext>
                  </a:extLst>
                </a:gridCol>
              </a:tblGrid>
              <a:tr h="0">
                <a:tc>
                  <a:txBody>
                    <a:bodyPr/>
                    <a:lstStyle/>
                    <a:p>
                      <a:pPr algn="ctr" fontAlgn="auto">
                        <a:spcAft>
                          <a:spcPts val="0"/>
                        </a:spcAft>
                      </a:pPr>
                      <a:r>
                        <a:rPr lang="nl-NL"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3500000" scaled="1"/>
                      <a:tileRect/>
                    </a:gradFill>
                  </a:tcPr>
                </a:tc>
                <a:tc>
                  <a:txBody>
                    <a:bodyPr/>
                    <a:lstStyle/>
                    <a:p>
                      <a:pPr algn="ctr" fontAlgn="auto">
                        <a:spcAft>
                          <a:spcPts val="0"/>
                        </a:spcAft>
                      </a:pPr>
                      <a:r>
                        <a:rPr lang="nl-NL" sz="1400" kern="0" dirty="0" err="1" smtClean="0">
                          <a:solidFill>
                            <a:schemeClr val="tx1"/>
                          </a:solidFill>
                          <a:effectLst/>
                          <a:latin typeface="Berlin Sans FB Demi" panose="020E0802020502020306" pitchFamily="34" charset="0"/>
                        </a:rPr>
                        <a:t>Sieste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Sieste </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fontAlgn="auto">
                        <a:spcAft>
                          <a:spcPts val="0"/>
                        </a:spcAft>
                      </a:pPr>
                      <a:r>
                        <a:rPr lang="fr-FR" sz="1400" kern="0" dirty="0">
                          <a:solidFill>
                            <a:schemeClr val="tx1"/>
                          </a:solidFill>
                          <a:effectLst/>
                          <a:latin typeface="Berlin Sans FB Demi" panose="020E0802020502020306" pitchFamily="34" charset="0"/>
                        </a:rPr>
                        <a:t>Temps calme</a:t>
                      </a:r>
                      <a:endParaRPr lang="fr-FR" sz="1200" kern="150" dirty="0">
                        <a:solidFill>
                          <a:schemeClr val="tx1"/>
                        </a:solidFill>
                        <a:effectLst/>
                        <a:latin typeface="Berlin Sans FB Demi" panose="020E0802020502020306" pitchFamily="34"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extLst>
                  <a:ext uri="{0D108BD9-81ED-4DB2-BD59-A6C34878D82A}">
                    <a16:rowId xmlns:a16="http://schemas.microsoft.com/office/drawing/2014/main" val="10000"/>
                  </a:ext>
                </a:extLst>
              </a:tr>
              <a:tr h="0">
                <a:tc>
                  <a:txBody>
                    <a:bodyPr/>
                    <a:lstStyle/>
                    <a:p>
                      <a:pPr algn="ctr" fontAlgn="auto">
                        <a:spcAft>
                          <a:spcPts val="0"/>
                        </a:spcAft>
                      </a:pPr>
                      <a:r>
                        <a:rPr lang="fr-FR" sz="1200" kern="0" dirty="0">
                          <a:effectLst/>
                        </a:rPr>
                        <a:t> </a:t>
                      </a:r>
                      <a:endParaRPr lang="fr-FR" sz="1200" kern="150" dirty="0">
                        <a:effectLst/>
                      </a:endParaRPr>
                    </a:p>
                    <a:p>
                      <a:pPr algn="ctr" fontAlgn="auto">
                        <a:spcAft>
                          <a:spcPts val="0"/>
                        </a:spcAft>
                      </a:pPr>
                      <a:r>
                        <a:rPr lang="fr-FR" sz="1200" kern="0" dirty="0">
                          <a:effectLst/>
                        </a:rPr>
                        <a:t> </a:t>
                      </a:r>
                      <a:endParaRPr lang="fr-FR" sz="1200" kern="150" dirty="0">
                        <a:effectLst/>
                      </a:endParaRPr>
                    </a:p>
                    <a:p>
                      <a:pPr algn="ctr" fontAlgn="auto">
                        <a:spcAft>
                          <a:spcPts val="0"/>
                        </a:spcAft>
                      </a:pPr>
                      <a:r>
                        <a:rPr lang="en-GB" sz="1200" kern="0" dirty="0">
                          <a:solidFill>
                            <a:srgbClr val="FF6600"/>
                          </a:solidFill>
                          <a:effectLst/>
                          <a:latin typeface="Berlin Sans FB Demi" panose="020E0802020502020306" pitchFamily="34" charset="0"/>
                        </a:rPr>
                        <a:t>A</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P</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R</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E</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S</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M</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D</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200" kern="0" dirty="0">
                          <a:solidFill>
                            <a:srgbClr val="FF6600"/>
                          </a:solidFill>
                          <a:effectLst/>
                          <a:latin typeface="Berlin Sans FB Demi" panose="020E0802020502020306" pitchFamily="34" charset="0"/>
                        </a:rPr>
                        <a:t>I</a:t>
                      </a:r>
                      <a:endParaRPr lang="fr-FR" sz="1200" kern="150" dirty="0">
                        <a:solidFill>
                          <a:srgbClr val="FF6600"/>
                        </a:solidFill>
                        <a:effectLst/>
                        <a:latin typeface="Berlin Sans FB Demi" panose="020E0802020502020306" pitchFamily="34" charset="0"/>
                      </a:endParaRPr>
                    </a:p>
                    <a:p>
                      <a:pPr algn="ctr" fontAlgn="auto">
                        <a:spcAft>
                          <a:spcPts val="0"/>
                        </a:spcAft>
                      </a:pPr>
                      <a:r>
                        <a:rPr lang="en-GB" sz="1800" kern="0" dirty="0">
                          <a:effectLst/>
                        </a:rPr>
                        <a:t> </a:t>
                      </a:r>
                      <a:endParaRPr lang="fr-FR" sz="1200" kern="150" dirty="0">
                        <a:effectLst/>
                        <a:latin typeface="Times New Roman" panose="02020603050405020304" pitchFamily="18" charset="0"/>
                        <a:ea typeface="SimSun" panose="02010600030101010101" pitchFamily="2" charset="-122"/>
                        <a:cs typeface="Mangal" panose="02040503050203030202" pitchFamily="18" charset="0"/>
                      </a:endParaRPr>
                    </a:p>
                  </a:txBody>
                  <a:tcPr marL="44450" marR="44450" marT="0" marB="0">
                    <a:blipFill>
                      <a:blip r:embed="rId3"/>
                      <a:tile tx="0" ty="0" sx="100000" sy="100000" flip="none" algn="tl"/>
                    </a:blipFill>
                  </a:tcPr>
                </a:tc>
                <a:tc>
                  <a:txBody>
                    <a:bodyPr/>
                    <a:lstStyle/>
                    <a:p>
                      <a:pPr algn="ctr">
                        <a:spcAft>
                          <a:spcPts val="0"/>
                        </a:spcAft>
                      </a:pPr>
                      <a:endParaRPr lang="fr-FR" sz="1800" kern="1200" dirty="0" smtClean="0">
                        <a:solidFill>
                          <a:schemeClr val="dk1"/>
                        </a:solidFill>
                        <a:effectLst/>
                        <a:latin typeface="+mn-lt"/>
                        <a:ea typeface="+mn-ea"/>
                        <a:cs typeface="+mn-cs"/>
                      </a:endParaRPr>
                    </a:p>
                    <a:p>
                      <a:pPr algn="ctr">
                        <a:spcAft>
                          <a:spcPts val="0"/>
                        </a:spcAft>
                      </a:pPr>
                      <a:r>
                        <a:rPr lang="fr-FR" sz="1800" kern="1200" dirty="0" smtClean="0">
                          <a:solidFill>
                            <a:schemeClr val="accent6">
                              <a:lumMod val="75000"/>
                            </a:schemeClr>
                          </a:solidFill>
                          <a:effectLst/>
                          <a:latin typeface="Berlin Sans FB Demi" panose="020E0802020502020306" pitchFamily="34" charset="0"/>
                          <a:ea typeface="+mn-ea"/>
                          <a:cs typeface="+mn-cs"/>
                        </a:rPr>
                        <a:t>Jeux musicaux</a:t>
                      </a:r>
                      <a:endParaRPr lang="fr-FR" sz="1200" dirty="0" smtClean="0">
                        <a:solidFill>
                          <a:schemeClr val="accent6">
                            <a:lumMod val="75000"/>
                          </a:schemeClr>
                        </a:solidFill>
                        <a:effectLst/>
                        <a:latin typeface="Berlin Sans FB Demi" panose="020E0802020502020306" pitchFamily="34" charset="0"/>
                        <a:ea typeface="Times New Roman"/>
                      </a:endParaRP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spcAft>
                          <a:spcPts val="0"/>
                        </a:spcAft>
                      </a:pPr>
                      <a:r>
                        <a:rPr lang="fr-FR" sz="11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1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800" dirty="0" smtClean="0">
                          <a:solidFill>
                            <a:schemeClr val="accent1">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Quiz </a:t>
                      </a:r>
                      <a:r>
                        <a:rPr lang="fr-FR" sz="1800" dirty="0">
                          <a:solidFill>
                            <a:schemeClr val="accent1">
                              <a:lumMod val="75000"/>
                            </a:schemeClr>
                          </a:solidFill>
                          <a:effectLst/>
                          <a:latin typeface="Berlin Sans FB Demi" panose="020E0802020502020306" pitchFamily="34" charset="0"/>
                          <a:ea typeface="Calibri" panose="020F0502020204030204" pitchFamily="34" charset="0"/>
                          <a:cs typeface="Times New Roman" panose="02020603050405020304" pitchFamily="18" charset="0"/>
                        </a:rPr>
                        <a:t>Musical </a:t>
                      </a:r>
                    </a:p>
                  </a:txBody>
                  <a:tcPr marL="68580" marR="6858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tc>
                  <a:txBody>
                    <a:bodyPr/>
                    <a:lstStyle/>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Mon</a:t>
                      </a:r>
                      <a:r>
                        <a:rPr lang="fr-FR" sz="1800" kern="1200" baseline="0" dirty="0" smtClean="0">
                          <a:solidFill>
                            <a:srgbClr val="FF0000"/>
                          </a:solidFill>
                          <a:effectLst/>
                          <a:latin typeface="Berlin Sans FB Demi" panose="020E0802020502020306" pitchFamily="34" charset="0"/>
                          <a:ea typeface="+mn-ea"/>
                          <a:cs typeface="+mn-cs"/>
                        </a:rPr>
                        <a:t> petit</a:t>
                      </a:r>
                      <a:r>
                        <a:rPr lang="fr-FR" sz="1800" kern="1200" dirty="0" smtClean="0">
                          <a:solidFill>
                            <a:srgbClr val="FF0000"/>
                          </a:solidFill>
                          <a:effectLst/>
                          <a:latin typeface="Berlin Sans FB Demi" panose="020E0802020502020306" pitchFamily="34" charset="0"/>
                          <a:ea typeface="+mn-ea"/>
                          <a:cs typeface="+mn-cs"/>
                        </a:rPr>
                        <a:t> panda </a:t>
                      </a:r>
                    </a:p>
                    <a:p>
                      <a:pPr algn="ctr"/>
                      <a:r>
                        <a:rPr lang="fr-FR" sz="1800" kern="1200" dirty="0" smtClean="0">
                          <a:solidFill>
                            <a:srgbClr val="FF0000"/>
                          </a:solidFill>
                          <a:effectLst/>
                          <a:latin typeface="Berlin Sans FB Demi" panose="020E0802020502020306" pitchFamily="34" charset="0"/>
                          <a:ea typeface="+mn-ea"/>
                          <a:cs typeface="+mn-cs"/>
                        </a:rPr>
                        <a:t> </a:t>
                      </a:r>
                    </a:p>
                    <a:p>
                      <a:pPr algn="ctr"/>
                      <a:endParaRPr lang="fr-FR" sz="1800" kern="1200" dirty="0" smtClean="0">
                        <a:solidFill>
                          <a:srgbClr val="FF0000"/>
                        </a:solidFill>
                        <a:effectLst/>
                        <a:latin typeface="Berlin Sans FB Demi" panose="020E0802020502020306" pitchFamily="34" charset="0"/>
                        <a:ea typeface="+mn-ea"/>
                        <a:cs typeface="+mn-cs"/>
                      </a:endParaRPr>
                    </a:p>
                    <a:p>
                      <a:pPr algn="ctr"/>
                      <a:r>
                        <a:rPr lang="fr-FR" sz="1800" kern="1200" dirty="0" smtClean="0">
                          <a:solidFill>
                            <a:srgbClr val="FF0000"/>
                          </a:solidFill>
                          <a:effectLst/>
                          <a:latin typeface="Berlin Sans FB Demi" panose="020E0802020502020306" pitchFamily="34" charset="0"/>
                          <a:ea typeface="+mn-ea"/>
                          <a:cs typeface="+mn-cs"/>
                        </a:rPr>
                        <a:t>Création</a:t>
                      </a:r>
                      <a:r>
                        <a:rPr lang="fr-FR" sz="1800" kern="1200" baseline="0" dirty="0" smtClean="0">
                          <a:solidFill>
                            <a:srgbClr val="FF0000"/>
                          </a:solidFill>
                          <a:effectLst/>
                          <a:latin typeface="Berlin Sans FB Demi" panose="020E0802020502020306" pitchFamily="34" charset="0"/>
                          <a:ea typeface="+mn-ea"/>
                          <a:cs typeface="+mn-cs"/>
                        </a:rPr>
                        <a:t> d’un é</a:t>
                      </a:r>
                      <a:r>
                        <a:rPr lang="fr-FR" sz="1800" kern="1200" dirty="0" smtClean="0">
                          <a:solidFill>
                            <a:srgbClr val="FF0000"/>
                          </a:solidFill>
                          <a:effectLst/>
                          <a:latin typeface="Berlin Sans FB Demi" panose="020E0802020502020306" pitchFamily="34" charset="0"/>
                          <a:ea typeface="+mn-ea"/>
                          <a:cs typeface="+mn-cs"/>
                        </a:rPr>
                        <a:t>ventail Yin et Yang </a:t>
                      </a:r>
                      <a:endParaRPr lang="fr-FR" sz="1800" dirty="0" smtClean="0">
                        <a:solidFill>
                          <a:srgbClr val="FF0000"/>
                        </a:solidFill>
                        <a:effectLst/>
                        <a:latin typeface="Berlin Sans FB Demi" panose="020E0802020502020306" pitchFamily="34" charset="0"/>
                        <a:ea typeface="Times New Roman"/>
                      </a:endParaRPr>
                    </a:p>
                  </a:txBody>
                  <a:tcPr marL="44450" marR="44450" marT="0" marB="0">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pic>
        <p:nvPicPr>
          <p:cNvPr id="16" name="Image 15"/>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6615" r="93646"/>
                    </a14:imgEffect>
                  </a14:imgLayer>
                </a14:imgProps>
              </a:ext>
              <a:ext uri="{28A0092B-C50C-407E-A947-70E740481C1C}">
                <a14:useLocalDpi xmlns:a14="http://schemas.microsoft.com/office/drawing/2010/main" val="0"/>
              </a:ext>
            </a:extLst>
          </a:blip>
          <a:stretch>
            <a:fillRect/>
          </a:stretch>
        </p:blipFill>
        <p:spPr>
          <a:xfrm rot="1057561">
            <a:off x="9668110" y="-216093"/>
            <a:ext cx="2598625" cy="2365308"/>
          </a:xfrm>
          <a:prstGeom prst="rect">
            <a:avLst/>
          </a:prstGeom>
        </p:spPr>
      </p:pic>
      <p:pic>
        <p:nvPicPr>
          <p:cNvPr id="3" name="Image 2"/>
          <p:cNvPicPr>
            <a:picLocks noChangeAspect="1"/>
          </p:cNvPicPr>
          <p:nvPr/>
        </p:nvPicPr>
        <p:blipFill>
          <a:blip r:embed="rId6" cstate="print">
            <a:extLst>
              <a:ext uri="{BEBA8EAE-BF5A-486C-A8C5-ECC9F3942E4B}">
                <a14:imgProps xmlns:a14="http://schemas.microsoft.com/office/drawing/2010/main">
                  <a14:imgLayer r:embed="rId7">
                    <a14:imgEffect>
                      <a14:backgroundRemoval t="3532" b="96590" l="10000" r="90000"/>
                    </a14:imgEffect>
                  </a14:imgLayer>
                </a14:imgProps>
              </a:ext>
              <a:ext uri="{28A0092B-C50C-407E-A947-70E740481C1C}">
                <a14:useLocalDpi xmlns:a14="http://schemas.microsoft.com/office/drawing/2010/main" val="0"/>
              </a:ext>
            </a:extLst>
          </a:blip>
          <a:stretch>
            <a:fillRect/>
          </a:stretch>
        </p:blipFill>
        <p:spPr>
          <a:xfrm rot="764563">
            <a:off x="10766587" y="4682305"/>
            <a:ext cx="1329766" cy="1015741"/>
          </a:xfrm>
          <a:prstGeom prst="rect">
            <a:avLst/>
          </a:prstGeom>
        </p:spPr>
      </p:pic>
      <p:pic>
        <p:nvPicPr>
          <p:cNvPr id="12" name="Image 11"/>
          <p:cNvPicPr>
            <a:picLocks noChangeAspect="1"/>
          </p:cNvPicPr>
          <p:nvPr/>
        </p:nvPicPr>
        <p:blipFill>
          <a:blip r:embed="rId8"/>
          <a:stretch>
            <a:fillRect/>
          </a:stretch>
        </p:blipFill>
        <p:spPr>
          <a:xfrm>
            <a:off x="10954557" y="5644342"/>
            <a:ext cx="1094509" cy="1030935"/>
          </a:xfrm>
          <a:prstGeom prst="rect">
            <a:avLst/>
          </a:prstGeom>
        </p:spPr>
      </p:pic>
      <p:pic>
        <p:nvPicPr>
          <p:cNvPr id="10" name="Image 9"/>
          <p:cNvPicPr>
            <a:picLocks noChangeAspect="1"/>
          </p:cNvPicPr>
          <p:nvPr/>
        </p:nvPicPr>
        <p:blipFill>
          <a:blip r:embed="rId9" cstate="print">
            <a:extLst>
              <a:ext uri="{BEBA8EAE-BF5A-486C-A8C5-ECC9F3942E4B}">
                <a14:imgProps xmlns:a14="http://schemas.microsoft.com/office/drawing/2010/main">
                  <a14:imgLayer r:embed="rId10">
                    <a14:imgEffect>
                      <a14:backgroundRemoval t="3041" b="95946" l="4242" r="96667"/>
                    </a14:imgEffect>
                  </a14:imgLayer>
                </a14:imgProps>
              </a:ext>
              <a:ext uri="{28A0092B-C50C-407E-A947-70E740481C1C}">
                <a14:useLocalDpi xmlns:a14="http://schemas.microsoft.com/office/drawing/2010/main" val="0"/>
              </a:ext>
            </a:extLst>
          </a:blip>
          <a:stretch>
            <a:fillRect/>
          </a:stretch>
        </p:blipFill>
        <p:spPr>
          <a:xfrm>
            <a:off x="5259454" y="2137108"/>
            <a:ext cx="2171419" cy="1604512"/>
          </a:xfrm>
          <a:prstGeom prst="rect">
            <a:avLst/>
          </a:prstGeom>
        </p:spPr>
      </p:pic>
      <p:pic>
        <p:nvPicPr>
          <p:cNvPr id="11" name="Imag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28166" y="4548158"/>
            <a:ext cx="2662575" cy="1998394"/>
          </a:xfrm>
          <a:prstGeom prst="rect">
            <a:avLst/>
          </a:prstGeom>
        </p:spPr>
      </p:pic>
      <p:pic>
        <p:nvPicPr>
          <p:cNvPr id="13" name="Image 12"/>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7850"/>
                    </a14:imgEffect>
                  </a14:imgLayer>
                </a14:imgProps>
              </a:ext>
              <a:ext uri="{28A0092B-C50C-407E-A947-70E740481C1C}">
                <a14:useLocalDpi xmlns:a14="http://schemas.microsoft.com/office/drawing/2010/main" val="0"/>
              </a:ext>
            </a:extLst>
          </a:blip>
          <a:stretch>
            <a:fillRect/>
          </a:stretch>
        </p:blipFill>
        <p:spPr>
          <a:xfrm>
            <a:off x="8489847" y="2212078"/>
            <a:ext cx="1579419" cy="1529542"/>
          </a:xfrm>
          <a:prstGeom prst="rect">
            <a:avLst/>
          </a:prstGeom>
        </p:spPr>
      </p:pic>
    </p:spTree>
    <p:extLst>
      <p:ext uri="{BB962C8B-B14F-4D97-AF65-F5344CB8AC3E}">
        <p14:creationId xmlns:p14="http://schemas.microsoft.com/office/powerpoint/2010/main" val="1221292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457</Words>
  <Application>Microsoft Office PowerPoint</Application>
  <PresentationFormat>Grand écran</PresentationFormat>
  <Paragraphs>567</Paragraphs>
  <Slides>11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11</vt:i4>
      </vt:variant>
    </vt:vector>
  </HeadingPairs>
  <TitlesOfParts>
    <vt:vector size="20" baseType="lpstr">
      <vt:lpstr>SimSun</vt:lpstr>
      <vt:lpstr>Arial</vt:lpstr>
      <vt:lpstr>Berlin Sans FB Demi</vt:lpstr>
      <vt:lpstr>Calibri</vt:lpstr>
      <vt:lpstr>Calibri Light</vt:lpstr>
      <vt:lpstr>Comic Sans MS</vt:lpstr>
      <vt:lpstr>Mangal</vt:lpstr>
      <vt:lpstr>Times New Roman</vt:lpstr>
      <vt:lpstr>Thème Office</vt:lpstr>
      <vt:lpstr> Programme d’activités:  Vacances de printemps 2024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d’activités : Septembre 2022</dc:title>
  <dc:creator>Florence MEUNIER</dc:creator>
  <cp:lastModifiedBy>Petit Prince</cp:lastModifiedBy>
  <cp:revision>174</cp:revision>
  <cp:lastPrinted>2023-04-20T15:27:42Z</cp:lastPrinted>
  <dcterms:created xsi:type="dcterms:W3CDTF">2022-09-12T08:12:18Z</dcterms:created>
  <dcterms:modified xsi:type="dcterms:W3CDTF">2024-03-20T15:12:46Z</dcterms:modified>
</cp:coreProperties>
</file>